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30279975" cy="42808525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5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6D"/>
    <a:srgbClr val="54C6D5"/>
    <a:srgbClr val="006DB0"/>
    <a:srgbClr val="006D10"/>
    <a:srgbClr val="044F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34" autoAdjust="0"/>
    <p:restoredTop sz="94667"/>
  </p:normalViewPr>
  <p:slideViewPr>
    <p:cSldViewPr>
      <p:cViewPr>
        <p:scale>
          <a:sx n="40" d="100"/>
          <a:sy n="40" d="100"/>
        </p:scale>
        <p:origin x="2408" y="56"/>
      </p:cViewPr>
      <p:guideLst>
        <p:guide orient="horz" pos="13483"/>
        <p:guide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9" cy="72008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518" tIns="47759" rIns="95518" bIns="47759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6332"/>
          </a:xfrm>
          <a:prstGeom prst="rect">
            <a:avLst/>
          </a:prstGeom>
        </p:spPr>
        <p:txBody>
          <a:bodyPr vert="horz" lIns="95518" tIns="47759" rIns="95518" bIns="47759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960C0F3-2840-4466-8B03-6C034EC551AE}" type="datetimeFigureOut">
              <a:rPr lang="de-DE"/>
              <a:pPr>
                <a:defRPr/>
              </a:pPr>
              <a:t>14.04.25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18" tIns="47759" rIns="95518" bIns="47759" rtlCol="0" anchor="ctr"/>
          <a:lstStyle/>
          <a:p>
            <a:pPr lvl="0"/>
            <a:endParaRPr lang="de-D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5518" tIns="47759" rIns="95518" bIns="4775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de-D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518" tIns="47759" rIns="95518" bIns="47759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518" tIns="47759" rIns="95518" bIns="47759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89D307B-FF46-45CB-BF35-9EDFE3DF75C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3003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76077" indent="-298492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193967" indent="-238794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671555" indent="-238794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2149141" indent="-238794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626728" indent="-238794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3104314" indent="-238794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581901" indent="-238794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4059487" indent="-238794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5B91E7D-0A61-4841-8059-A35EA7EE6EFC}" type="slidenum">
              <a:rPr lang="de-DE" sz="1200"/>
              <a:pPr eaLnBrk="1" hangingPunct="1"/>
              <a:t>1</a:t>
            </a:fld>
            <a:endParaRPr lang="de-DE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76077" indent="-298492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193967" indent="-238794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671555" indent="-238794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2149141" indent="-238794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626728" indent="-238794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3104314" indent="-238794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581901" indent="-238794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4059487" indent="-238794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5B91E7D-0A61-4841-8059-A35EA7EE6EFC}" type="slidenum">
              <a:rPr lang="de-DE" sz="1200"/>
              <a:pPr eaLnBrk="1" hangingPunct="1"/>
              <a:t>2</a:t>
            </a:fld>
            <a:endParaRPr lang="de-DE" sz="1200"/>
          </a:p>
        </p:txBody>
      </p:sp>
    </p:spTree>
    <p:extLst>
      <p:ext uri="{BB962C8B-B14F-4D97-AF65-F5344CB8AC3E}">
        <p14:creationId xmlns:p14="http://schemas.microsoft.com/office/powerpoint/2010/main" val="1949536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76077" indent="-298492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193967" indent="-238794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671555" indent="-238794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2149141" indent="-238794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626728" indent="-238794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3104314" indent="-238794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581901" indent="-238794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4059487" indent="-238794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5B91E7D-0A61-4841-8059-A35EA7EE6EFC}" type="slidenum">
              <a:rPr lang="de-DE" sz="1200"/>
              <a:pPr eaLnBrk="1" hangingPunct="1"/>
              <a:t>3</a:t>
            </a:fld>
            <a:endParaRPr lang="de-DE" sz="1200"/>
          </a:p>
        </p:txBody>
      </p:sp>
    </p:spTree>
    <p:extLst>
      <p:ext uri="{BB962C8B-B14F-4D97-AF65-F5344CB8AC3E}">
        <p14:creationId xmlns:p14="http://schemas.microsoft.com/office/powerpoint/2010/main" val="3693732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76077" indent="-298492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193967" indent="-238794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671555" indent="-238794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2149141" indent="-238794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626728" indent="-238794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3104314" indent="-238794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581901" indent="-238794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4059487" indent="-238794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5B91E7D-0A61-4841-8059-A35EA7EE6EFC}" type="slidenum">
              <a:rPr lang="de-DE" sz="1200"/>
              <a:pPr eaLnBrk="1" hangingPunct="1"/>
              <a:t>4</a:t>
            </a:fld>
            <a:endParaRPr lang="de-DE" sz="1200"/>
          </a:p>
        </p:txBody>
      </p:sp>
    </p:spTree>
    <p:extLst>
      <p:ext uri="{BB962C8B-B14F-4D97-AF65-F5344CB8AC3E}">
        <p14:creationId xmlns:p14="http://schemas.microsoft.com/office/powerpoint/2010/main" val="290007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14472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3483" userDrawn="1">
          <p15:clr>
            <a:srgbClr val="FBAE40"/>
          </p15:clr>
        </p15:guide>
        <p15:guide id="2" pos="953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/>
          <p:cNvSpPr>
            <a:spLocks noChangeArrowheads="1"/>
          </p:cNvSpPr>
          <p:nvPr userDrawn="1"/>
        </p:nvSpPr>
        <p:spPr bwMode="auto">
          <a:xfrm>
            <a:off x="-33338" y="-1638585"/>
            <a:ext cx="30346651" cy="8555324"/>
          </a:xfrm>
          <a:prstGeom prst="rect">
            <a:avLst/>
          </a:prstGeom>
          <a:solidFill>
            <a:srgbClr val="004D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9pPr>
          </a:lstStyle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Rectangle 35"/>
          <p:cNvSpPr>
            <a:spLocks noChangeArrowheads="1"/>
          </p:cNvSpPr>
          <p:nvPr/>
        </p:nvSpPr>
        <p:spPr bwMode="auto">
          <a:xfrm>
            <a:off x="0" y="41566754"/>
            <a:ext cx="30330775" cy="1440178"/>
          </a:xfrm>
          <a:prstGeom prst="rect">
            <a:avLst/>
          </a:prstGeom>
          <a:solidFill>
            <a:srgbClr val="004D6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pitchFamily="34" charset="0"/>
                <a:ea typeface="ＭＳ Ｐゴシック" pitchFamily="-109" charset="-128"/>
                <a:cs typeface="+mn-cs"/>
              </a:defRPr>
            </a:lvl9pPr>
          </a:lstStyle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12" name="Textfeld 11"/>
          <p:cNvSpPr txBox="1"/>
          <p:nvPr userDrawn="1"/>
        </p:nvSpPr>
        <p:spPr>
          <a:xfrm>
            <a:off x="25217425" y="41931761"/>
            <a:ext cx="432435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de-DE" sz="4000" b="0" dirty="0">
                <a:solidFill>
                  <a:schemeClr val="bg1"/>
                </a:solidFill>
                <a:latin typeface="Geologica" pitchFamily="2" charset="0"/>
              </a:rPr>
              <a:t>www.drfz.de</a:t>
            </a: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3FA1D00C-D641-446F-F4A6-9D715002A366}"/>
              </a:ext>
            </a:extLst>
          </p:cNvPr>
          <p:cNvGrpSpPr/>
          <p:nvPr userDrawn="1"/>
        </p:nvGrpSpPr>
        <p:grpSpPr>
          <a:xfrm>
            <a:off x="17263871" y="-918497"/>
            <a:ext cx="12277904" cy="4531378"/>
            <a:chOff x="17300254" y="-472761"/>
            <a:chExt cx="12277904" cy="4531378"/>
          </a:xfrm>
        </p:grpSpPr>
        <p:pic>
          <p:nvPicPr>
            <p:cNvPr id="7" name="Grafik 6">
              <a:extLst>
                <a:ext uri="{FF2B5EF4-FFF2-40B4-BE49-F238E27FC236}">
                  <a16:creationId xmlns:a16="http://schemas.microsoft.com/office/drawing/2014/main" id="{81344830-C0C1-D708-57E8-7D4B32A660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7300254" y="-472761"/>
              <a:ext cx="7996549" cy="4531378"/>
            </a:xfrm>
            <a:prstGeom prst="rect">
              <a:avLst/>
            </a:prstGeom>
          </p:spPr>
        </p:pic>
        <p:pic>
          <p:nvPicPr>
            <p:cNvPr id="9" name="Grafik 8">
              <a:extLst>
                <a:ext uri="{FF2B5EF4-FFF2-40B4-BE49-F238E27FC236}">
                  <a16:creationId xmlns:a16="http://schemas.microsoft.com/office/drawing/2014/main" id="{917DE06C-9D78-1267-F885-1B519E9BFA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54158" y="168878"/>
              <a:ext cx="3924000" cy="3215999"/>
            </a:xfrm>
            <a:prstGeom prst="rect">
              <a:avLst/>
            </a:prstGeom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</p:sldLayoutIdLst>
  <p:txStyles>
    <p:titleStyle>
      <a:lvl1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2pPr>
      <a:lvl3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3pPr>
      <a:lvl4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4pPr>
      <a:lvl5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5pPr>
      <a:lvl6pPr marL="4572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6pPr>
      <a:lvl7pPr marL="9144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7pPr>
      <a:lvl8pPr marL="13716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8pPr>
      <a:lvl9pPr marL="18288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9pPr>
    </p:titleStyle>
    <p:bodyStyle>
      <a:lvl1pPr marL="1566863" indent="-1566863" algn="l" defTabSz="4176713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4600">
          <a:solidFill>
            <a:schemeClr val="tx1"/>
          </a:solidFill>
          <a:latin typeface="+mn-lt"/>
          <a:ea typeface="+mn-ea"/>
          <a:cs typeface="+mn-cs"/>
        </a:defRPr>
      </a:lvl1pPr>
      <a:lvl2pPr marL="3457575" indent="-1371600" algn="l" defTabSz="4176713" rtl="0" eaLnBrk="0" fontAlgn="base" hangingPunct="0">
        <a:spcBef>
          <a:spcPct val="20000"/>
        </a:spcBef>
        <a:spcAft>
          <a:spcPct val="0"/>
        </a:spcAft>
        <a:buSzPct val="90000"/>
        <a:buFont typeface="Wingdings" pitchFamily="2" charset="2"/>
        <a:buChar char="§"/>
        <a:defRPr sz="12800">
          <a:solidFill>
            <a:schemeClr val="tx1"/>
          </a:solidFill>
          <a:latin typeface="+mn-lt"/>
        </a:defRPr>
      </a:lvl2pPr>
      <a:lvl3pPr marL="5221288" indent="-1044575" algn="l" defTabSz="4176713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11000">
          <a:solidFill>
            <a:schemeClr val="tx1"/>
          </a:solidFill>
          <a:latin typeface="+mn-lt"/>
        </a:defRPr>
      </a:lvl3pPr>
      <a:lvl4pPr marL="7308850" indent="-1044575" algn="l" defTabSz="4176713" rtl="0" eaLnBrk="0" fontAlgn="base" hangingPunct="0">
        <a:spcBef>
          <a:spcPct val="20000"/>
        </a:spcBef>
        <a:spcAft>
          <a:spcPct val="0"/>
        </a:spcAft>
        <a:buChar char="–"/>
        <a:defRPr sz="9200">
          <a:solidFill>
            <a:schemeClr val="tx1"/>
          </a:solidFill>
          <a:latin typeface="+mn-lt"/>
        </a:defRPr>
      </a:lvl4pPr>
      <a:lvl5pPr marL="9396413" indent="-1042988" algn="l" defTabSz="4176713" rtl="0" eaLnBrk="0" fontAlgn="base" hangingPunct="0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5pPr>
      <a:lvl6pPr marL="9853613" indent="-1042988" algn="l" defTabSz="4176713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6pPr>
      <a:lvl7pPr marL="10310813" indent="-1042988" algn="l" defTabSz="4176713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7pPr>
      <a:lvl8pPr marL="10768013" indent="-1042988" algn="l" defTabSz="4176713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8pPr>
      <a:lvl9pPr marL="11225213" indent="-1042988" algn="l" defTabSz="4176713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663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0"/>
          <p:cNvSpPr>
            <a:spLocks noChangeArrowheads="1"/>
          </p:cNvSpPr>
          <p:nvPr/>
        </p:nvSpPr>
        <p:spPr bwMode="auto">
          <a:xfrm>
            <a:off x="15517813" y="39717176"/>
            <a:ext cx="14039850" cy="1318360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86411" tIns="43205" rIns="86411" bIns="43205" anchor="ctr">
            <a:spAutoFit/>
          </a:bodyPr>
          <a:lstStyle/>
          <a:p>
            <a:pPr defTabSz="863600">
              <a:defRPr/>
            </a:pPr>
            <a:r>
              <a:rPr lang="en-GB" sz="2800" dirty="0">
                <a:solidFill>
                  <a:schemeClr val="accent1"/>
                </a:solidFill>
                <a:latin typeface="Geologica Medium" pitchFamily="2" charset="0"/>
                <a:cs typeface="Times New Roman" charset="0"/>
              </a:rPr>
              <a:t>Funding</a:t>
            </a:r>
          </a:p>
          <a:p>
            <a:pPr defTabSz="863600">
              <a:defRPr/>
            </a:pPr>
            <a:r>
              <a:rPr lang="en-GB" sz="26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defTabSz="863600">
              <a:defRPr/>
            </a:pPr>
            <a:endParaRPr lang="en-GB" sz="2600" b="1" dirty="0">
              <a:solidFill>
                <a:schemeClr val="tx2">
                  <a:lumMod val="85000"/>
                  <a:lumOff val="15000"/>
                </a:schemeClr>
              </a:solidFill>
              <a:latin typeface="Arial" pitchFamily="34" charset="0"/>
            </a:endParaRPr>
          </a:p>
        </p:txBody>
      </p:sp>
      <p:sp>
        <p:nvSpPr>
          <p:cNvPr id="13316" name="Rectangle 31"/>
          <p:cNvSpPr>
            <a:spLocks noChangeArrowheads="1"/>
          </p:cNvSpPr>
          <p:nvPr/>
        </p:nvSpPr>
        <p:spPr bwMode="auto">
          <a:xfrm>
            <a:off x="709613" y="7710489"/>
            <a:ext cx="14039850" cy="9848804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306" rIns="144000" bIns="144000"/>
          <a:lstStyle/>
          <a:p>
            <a:pPr algn="just" defTabSz="863600">
              <a:lnSpc>
                <a:spcPct val="95000"/>
              </a:lnSpc>
              <a:spcBef>
                <a:spcPts val="1200"/>
              </a:spcBef>
              <a:defRPr/>
            </a:pPr>
            <a:r>
              <a:rPr lang="en-GB" sz="4200" dirty="0">
                <a:solidFill>
                  <a:srgbClr val="004D6D"/>
                </a:solidFill>
                <a:latin typeface="Geologica Medium" pitchFamily="2" charset="0"/>
              </a:rPr>
              <a:t>Objective</a:t>
            </a:r>
          </a:p>
          <a:p>
            <a:pPr algn="just" defTabSz="863600">
              <a:lnSpc>
                <a:spcPct val="95000"/>
              </a:lnSpc>
              <a:spcBef>
                <a:spcPts val="1200"/>
              </a:spcBef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algn="just" defTabSz="863600">
              <a:lnSpc>
                <a:spcPct val="95000"/>
              </a:lnSpc>
              <a:spcBef>
                <a:spcPts val="1200"/>
              </a:spcBef>
              <a:defRPr/>
            </a:pPr>
            <a:endParaRPr lang="en-GB" sz="3600" b="1" dirty="0">
              <a:solidFill>
                <a:srgbClr val="006DB0"/>
              </a:solidFill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de-DE" sz="3400" b="1" dirty="0">
              <a:latin typeface="Arial" pitchFamily="34" charset="0"/>
            </a:endParaRPr>
          </a:p>
        </p:txBody>
      </p:sp>
      <p:sp>
        <p:nvSpPr>
          <p:cNvPr id="13317" name="Rectangle 32"/>
          <p:cNvSpPr>
            <a:spLocks noChangeArrowheads="1"/>
          </p:cNvSpPr>
          <p:nvPr/>
        </p:nvSpPr>
        <p:spPr bwMode="auto">
          <a:xfrm>
            <a:off x="15517813" y="7710489"/>
            <a:ext cx="14039850" cy="16574130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306" rIns="144000" bIns="144000"/>
          <a:lstStyle/>
          <a:p>
            <a:pPr defTabSz="863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4200" dirty="0">
                <a:solidFill>
                  <a:srgbClr val="004D6D"/>
                </a:solidFill>
                <a:latin typeface="Geologica Medium" pitchFamily="2" charset="0"/>
              </a:rPr>
              <a:t>Results</a:t>
            </a:r>
          </a:p>
          <a:p>
            <a:pPr defTabSz="863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GB" sz="3400" b="1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GB" sz="3400" b="1" dirty="0">
              <a:latin typeface="Geologica" pitchFamily="2" charset="0"/>
            </a:endParaRPr>
          </a:p>
        </p:txBody>
      </p:sp>
      <p:sp>
        <p:nvSpPr>
          <p:cNvPr id="4" name="Text Box 33"/>
          <p:cNvSpPr txBox="1">
            <a:spLocks noChangeArrowheads="1"/>
          </p:cNvSpPr>
          <p:nvPr/>
        </p:nvSpPr>
        <p:spPr bwMode="auto">
          <a:xfrm>
            <a:off x="15517813" y="24829969"/>
            <a:ext cx="14039850" cy="14434926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000" rIns="144000" bIns="144000"/>
          <a:lstStyle/>
          <a:p>
            <a:pPr defTabSz="384175">
              <a:lnSpc>
                <a:spcPct val="95000"/>
              </a:lnSpc>
              <a:spcBef>
                <a:spcPct val="60000"/>
              </a:spcBef>
              <a:buFont typeface="Wingdings" pitchFamily="2" charset="2"/>
              <a:buNone/>
              <a:tabLst>
                <a:tab pos="319088" algn="l"/>
              </a:tabLst>
              <a:defRPr/>
            </a:pPr>
            <a:r>
              <a:rPr lang="en-GB" sz="4200" dirty="0">
                <a:solidFill>
                  <a:schemeClr val="accent1"/>
                </a:solidFill>
                <a:latin typeface="Geologica Medium" pitchFamily="2" charset="0"/>
                <a:cs typeface="Times New Roman" charset="0"/>
              </a:rPr>
              <a:t>Conclusion &amp; Perspectives</a:t>
            </a:r>
          </a:p>
          <a:p>
            <a:pPr defTabSz="863600">
              <a:lnSpc>
                <a:spcPct val="90000"/>
              </a:lnSpc>
              <a:spcBef>
                <a:spcPct val="20000"/>
              </a:spcBef>
              <a:tabLst>
                <a:tab pos="319088" algn="l"/>
              </a:tabLst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defTabSz="384175">
              <a:lnSpc>
                <a:spcPct val="95000"/>
              </a:lnSpc>
              <a:spcBef>
                <a:spcPct val="60000"/>
              </a:spcBef>
              <a:buFont typeface="Wingdings" pitchFamily="2" charset="2"/>
              <a:buNone/>
              <a:tabLst>
                <a:tab pos="319088" algn="l"/>
              </a:tabLst>
              <a:defRPr/>
            </a:pPr>
            <a:endParaRPr lang="en-GB" sz="4200" b="1" dirty="0">
              <a:solidFill>
                <a:srgbClr val="006DB0"/>
              </a:solidFill>
              <a:latin typeface="+mj-lt"/>
              <a:cs typeface="Times New Roman" charset="0"/>
            </a:endParaRPr>
          </a:p>
          <a:p>
            <a:pPr defTabSz="384175">
              <a:lnSpc>
                <a:spcPct val="90000"/>
              </a:lnSpc>
              <a:spcBef>
                <a:spcPct val="50000"/>
              </a:spcBef>
              <a:tabLst>
                <a:tab pos="319088" algn="l"/>
              </a:tabLst>
              <a:defRPr/>
            </a:pPr>
            <a:endParaRPr lang="en-GB" sz="3400" b="1" dirty="0"/>
          </a:p>
        </p:txBody>
      </p:sp>
      <p:sp>
        <p:nvSpPr>
          <p:cNvPr id="3079" name="TextBox 30"/>
          <p:cNvSpPr txBox="1">
            <a:spLocks noChangeArrowheads="1"/>
          </p:cNvSpPr>
          <p:nvPr/>
        </p:nvSpPr>
        <p:spPr bwMode="auto">
          <a:xfrm>
            <a:off x="833438" y="33416875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2800" b="1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81" name="TextBox 28"/>
          <p:cNvSpPr txBox="1">
            <a:spLocks noChangeArrowheads="1"/>
          </p:cNvSpPr>
          <p:nvPr/>
        </p:nvSpPr>
        <p:spPr bwMode="auto">
          <a:xfrm>
            <a:off x="8666163" y="2906236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2800" b="1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3" name="Rectangle 32"/>
          <p:cNvSpPr>
            <a:spLocks noChangeArrowheads="1"/>
          </p:cNvSpPr>
          <p:nvPr/>
        </p:nvSpPr>
        <p:spPr bwMode="auto">
          <a:xfrm>
            <a:off x="709613" y="24829969"/>
            <a:ext cx="14039850" cy="16209678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306" rIns="144000" bIns="144000"/>
          <a:lstStyle/>
          <a:p>
            <a:pPr defTabSz="863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4200" dirty="0">
                <a:solidFill>
                  <a:schemeClr val="accent1"/>
                </a:solidFill>
                <a:latin typeface="Geologica Medium" pitchFamily="2" charset="0"/>
              </a:rPr>
              <a:t>Results</a:t>
            </a:r>
          </a:p>
          <a:p>
            <a:pPr defTabSz="863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GB" sz="3400" b="1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GB" sz="3400" b="1" dirty="0">
              <a:latin typeface="Arial" pitchFamily="34" charset="0"/>
            </a:endParaRPr>
          </a:p>
        </p:txBody>
      </p:sp>
      <p:sp>
        <p:nvSpPr>
          <p:cNvPr id="14" name="Rectangle 32"/>
          <p:cNvSpPr>
            <a:spLocks noChangeArrowheads="1"/>
          </p:cNvSpPr>
          <p:nvPr/>
        </p:nvSpPr>
        <p:spPr bwMode="auto">
          <a:xfrm>
            <a:off x="709613" y="17978555"/>
            <a:ext cx="14039850" cy="6306063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306" rIns="144000" bIns="144000"/>
          <a:lstStyle/>
          <a:p>
            <a:pPr defTabSz="863600">
              <a:defRPr/>
            </a:pPr>
            <a:r>
              <a:rPr lang="en-GB" sz="4200" dirty="0">
                <a:solidFill>
                  <a:schemeClr val="accent1"/>
                </a:solidFill>
                <a:latin typeface="Geologica Medium" pitchFamily="2" charset="0"/>
                <a:sym typeface="Wingdings" pitchFamily="2" charset="2"/>
              </a:rPr>
              <a:t>Methods</a:t>
            </a:r>
          </a:p>
          <a:p>
            <a:pPr defTabSz="863600"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  <a:r>
              <a:rPr lang="en-GB" sz="3400" dirty="0">
                <a:solidFill>
                  <a:schemeClr val="tx2">
                    <a:lumMod val="85000"/>
                    <a:lumOff val="15000"/>
                  </a:schemeClr>
                </a:solidFill>
                <a:latin typeface="Geologica Light" pitchFamily="2" charset="0"/>
              </a:rPr>
              <a:t> </a:t>
            </a:r>
            <a:endParaRPr lang="en-US" sz="3400" u="sng" dirty="0">
              <a:latin typeface="Geologica" pitchFamily="2" charset="0"/>
            </a:endParaRPr>
          </a:p>
        </p:txBody>
      </p:sp>
      <p:sp>
        <p:nvSpPr>
          <p:cNvPr id="15" name="Textfeld 86"/>
          <p:cNvSpPr txBox="1">
            <a:spLocks noChangeArrowheads="1"/>
          </p:cNvSpPr>
          <p:nvPr/>
        </p:nvSpPr>
        <p:spPr bwMode="auto">
          <a:xfrm>
            <a:off x="833438" y="0"/>
            <a:ext cx="17364051" cy="2277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8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  <a:p>
            <a:pPr eaLnBrk="1" hangingPunct="1"/>
            <a:r>
              <a:rPr lang="de-DE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C771F2-B1B2-E1A4-4505-67D5E5983D24}"/>
              </a:ext>
            </a:extLst>
          </p:cNvPr>
          <p:cNvSpPr txBox="1"/>
          <p:nvPr/>
        </p:nvSpPr>
        <p:spPr>
          <a:xfrm>
            <a:off x="-1905000" y="11353800"/>
            <a:ext cx="39626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   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BD72D9D-7A62-8B0E-9050-5057D391F4A3}"/>
              </a:ext>
            </a:extLst>
          </p:cNvPr>
          <p:cNvSpPr txBox="1"/>
          <p:nvPr/>
        </p:nvSpPr>
        <p:spPr>
          <a:xfrm>
            <a:off x="709613" y="4122126"/>
            <a:ext cx="288321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  <a:r>
              <a:rPr lang="de-DE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Max Mustermann, Pauline Platzhalter</a:t>
            </a:r>
          </a:p>
          <a:p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8FBA707F-D26C-3389-6E8E-C42E9DCC4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59" y="5867400"/>
            <a:ext cx="30279975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99" tIns="47998" rIns="95999" bIns="47998"/>
          <a:lstStyle/>
          <a:p>
            <a:pPr defTabSz="962025">
              <a:lnSpc>
                <a:spcPct val="105000"/>
              </a:lnSpc>
              <a:spcBef>
                <a:spcPct val="5000"/>
              </a:spcBef>
              <a:spcAft>
                <a:spcPct val="5000"/>
              </a:spcAft>
              <a:defRPr/>
            </a:pPr>
            <a:r>
              <a:rPr lang="en-GB" sz="4000" dirty="0" err="1">
                <a:solidFill>
                  <a:schemeClr val="bg1"/>
                </a:solidFill>
                <a:latin typeface="Geologica Medium" pitchFamily="2" charset="0"/>
                <a:cs typeface="Times New Roman" charset="0"/>
              </a:rPr>
              <a:t>Groupleader</a:t>
            </a:r>
            <a:r>
              <a:rPr lang="en-GB" sz="4000" dirty="0">
                <a:solidFill>
                  <a:schemeClr val="bg1"/>
                </a:solidFill>
                <a:latin typeface="Geologica Medium" pitchFamily="2" charset="0"/>
                <a:cs typeface="Times New Roman" charset="0"/>
              </a:rPr>
              <a:t> -  Name of Group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24859" y="5867400"/>
            <a:ext cx="30279975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99" tIns="47998" rIns="95999" bIns="47998"/>
          <a:lstStyle/>
          <a:p>
            <a:pPr defTabSz="962025">
              <a:lnSpc>
                <a:spcPct val="105000"/>
              </a:lnSpc>
              <a:spcBef>
                <a:spcPct val="5000"/>
              </a:spcBef>
              <a:spcAft>
                <a:spcPct val="5000"/>
              </a:spcAft>
              <a:defRPr/>
            </a:pPr>
            <a:r>
              <a:rPr lang="en-GB" sz="4000" dirty="0" err="1">
                <a:solidFill>
                  <a:schemeClr val="bg1"/>
                </a:solidFill>
                <a:latin typeface="Geologica Medium" pitchFamily="2" charset="0"/>
                <a:cs typeface="Times New Roman" charset="0"/>
              </a:rPr>
              <a:t>Groupleader</a:t>
            </a:r>
            <a:r>
              <a:rPr lang="en-GB" sz="4000" dirty="0">
                <a:solidFill>
                  <a:schemeClr val="bg1"/>
                </a:solidFill>
                <a:latin typeface="Geologica Medium" pitchFamily="2" charset="0"/>
                <a:cs typeface="Times New Roman" charset="0"/>
              </a:rPr>
              <a:t> -  Name of Group</a:t>
            </a:r>
          </a:p>
        </p:txBody>
      </p:sp>
      <p:sp>
        <p:nvSpPr>
          <p:cNvPr id="13315" name="Rectangle 30"/>
          <p:cNvSpPr>
            <a:spLocks noChangeArrowheads="1"/>
          </p:cNvSpPr>
          <p:nvPr/>
        </p:nvSpPr>
        <p:spPr bwMode="auto">
          <a:xfrm>
            <a:off x="15517813" y="39717176"/>
            <a:ext cx="14039850" cy="1318360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86411" tIns="43205" rIns="86411" bIns="43205" anchor="ctr">
            <a:spAutoFit/>
          </a:bodyPr>
          <a:lstStyle/>
          <a:p>
            <a:pPr defTabSz="863600">
              <a:defRPr/>
            </a:pPr>
            <a:r>
              <a:rPr lang="en-GB" sz="2800" dirty="0">
                <a:solidFill>
                  <a:schemeClr val="accent1"/>
                </a:solidFill>
                <a:latin typeface="Geologica Medium" pitchFamily="2" charset="0"/>
                <a:cs typeface="Times New Roman" charset="0"/>
              </a:rPr>
              <a:t>Funding</a:t>
            </a:r>
          </a:p>
          <a:p>
            <a:pPr defTabSz="863600">
              <a:defRPr/>
            </a:pPr>
            <a:r>
              <a:rPr lang="en-GB" sz="26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defTabSz="863600">
              <a:defRPr/>
            </a:pPr>
            <a:endParaRPr lang="en-GB" sz="2600" b="1" dirty="0">
              <a:solidFill>
                <a:schemeClr val="tx2">
                  <a:lumMod val="85000"/>
                  <a:lumOff val="15000"/>
                </a:schemeClr>
              </a:solidFill>
              <a:latin typeface="Arial" pitchFamily="34" charset="0"/>
            </a:endParaRPr>
          </a:p>
        </p:txBody>
      </p:sp>
      <p:sp>
        <p:nvSpPr>
          <p:cNvPr id="13316" name="Rectangle 31"/>
          <p:cNvSpPr>
            <a:spLocks noChangeArrowheads="1"/>
          </p:cNvSpPr>
          <p:nvPr/>
        </p:nvSpPr>
        <p:spPr bwMode="auto">
          <a:xfrm>
            <a:off x="709613" y="7710489"/>
            <a:ext cx="14039850" cy="9848804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306" rIns="144000" bIns="144000"/>
          <a:lstStyle/>
          <a:p>
            <a:pPr algn="just" defTabSz="863600">
              <a:lnSpc>
                <a:spcPct val="95000"/>
              </a:lnSpc>
              <a:spcBef>
                <a:spcPts val="1200"/>
              </a:spcBef>
              <a:defRPr/>
            </a:pPr>
            <a:r>
              <a:rPr lang="en-GB" sz="4200" dirty="0">
                <a:solidFill>
                  <a:srgbClr val="004D6D"/>
                </a:solidFill>
                <a:latin typeface="Geologica Medium" pitchFamily="2" charset="0"/>
              </a:rPr>
              <a:t>Objective</a:t>
            </a:r>
          </a:p>
          <a:p>
            <a:pPr algn="just" defTabSz="863600">
              <a:lnSpc>
                <a:spcPct val="95000"/>
              </a:lnSpc>
              <a:spcBef>
                <a:spcPts val="1200"/>
              </a:spcBef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algn="just" defTabSz="863600">
              <a:lnSpc>
                <a:spcPct val="95000"/>
              </a:lnSpc>
              <a:spcBef>
                <a:spcPts val="1200"/>
              </a:spcBef>
              <a:defRPr/>
            </a:pPr>
            <a:endParaRPr lang="en-GB" sz="3600" b="1" dirty="0">
              <a:solidFill>
                <a:srgbClr val="006DB0"/>
              </a:solidFill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de-DE" sz="3400" b="1" dirty="0">
              <a:latin typeface="Arial" pitchFamily="34" charset="0"/>
            </a:endParaRPr>
          </a:p>
        </p:txBody>
      </p:sp>
      <p:sp>
        <p:nvSpPr>
          <p:cNvPr id="13317" name="Rectangle 32"/>
          <p:cNvSpPr>
            <a:spLocks noChangeArrowheads="1"/>
          </p:cNvSpPr>
          <p:nvPr/>
        </p:nvSpPr>
        <p:spPr bwMode="auto">
          <a:xfrm>
            <a:off x="15517813" y="7710489"/>
            <a:ext cx="14039850" cy="16574130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306" rIns="144000" bIns="144000"/>
          <a:lstStyle/>
          <a:p>
            <a:pPr defTabSz="863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4200" dirty="0">
                <a:solidFill>
                  <a:srgbClr val="004D6D"/>
                </a:solidFill>
                <a:latin typeface="Geologica Medium" pitchFamily="2" charset="0"/>
              </a:rPr>
              <a:t>Results</a:t>
            </a:r>
          </a:p>
          <a:p>
            <a:pPr defTabSz="863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GB" sz="3400" b="1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GB" sz="3400" b="1" dirty="0">
              <a:latin typeface="Geologica" pitchFamily="2" charset="0"/>
            </a:endParaRPr>
          </a:p>
        </p:txBody>
      </p:sp>
      <p:sp>
        <p:nvSpPr>
          <p:cNvPr id="4" name="Text Box 33"/>
          <p:cNvSpPr txBox="1">
            <a:spLocks noChangeArrowheads="1"/>
          </p:cNvSpPr>
          <p:nvPr/>
        </p:nvSpPr>
        <p:spPr bwMode="auto">
          <a:xfrm>
            <a:off x="15517813" y="24829969"/>
            <a:ext cx="14039850" cy="14434926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000" rIns="144000" bIns="144000"/>
          <a:lstStyle/>
          <a:p>
            <a:pPr defTabSz="384175">
              <a:lnSpc>
                <a:spcPct val="95000"/>
              </a:lnSpc>
              <a:spcBef>
                <a:spcPct val="60000"/>
              </a:spcBef>
              <a:buFont typeface="Wingdings" pitchFamily="2" charset="2"/>
              <a:buNone/>
              <a:tabLst>
                <a:tab pos="319088" algn="l"/>
              </a:tabLst>
              <a:defRPr/>
            </a:pPr>
            <a:r>
              <a:rPr lang="en-GB" sz="4200" dirty="0">
                <a:solidFill>
                  <a:schemeClr val="accent1"/>
                </a:solidFill>
                <a:latin typeface="Geologica Medium" pitchFamily="2" charset="0"/>
                <a:cs typeface="Times New Roman" charset="0"/>
              </a:rPr>
              <a:t>Conclusion &amp; Perspectives</a:t>
            </a:r>
          </a:p>
          <a:p>
            <a:pPr defTabSz="863600">
              <a:lnSpc>
                <a:spcPct val="90000"/>
              </a:lnSpc>
              <a:spcBef>
                <a:spcPct val="20000"/>
              </a:spcBef>
              <a:tabLst>
                <a:tab pos="319088" algn="l"/>
              </a:tabLst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defTabSz="384175">
              <a:lnSpc>
                <a:spcPct val="95000"/>
              </a:lnSpc>
              <a:spcBef>
                <a:spcPct val="60000"/>
              </a:spcBef>
              <a:buFont typeface="Wingdings" pitchFamily="2" charset="2"/>
              <a:buNone/>
              <a:tabLst>
                <a:tab pos="319088" algn="l"/>
              </a:tabLst>
              <a:defRPr/>
            </a:pPr>
            <a:endParaRPr lang="en-GB" sz="4200" b="1" dirty="0">
              <a:solidFill>
                <a:srgbClr val="006DB0"/>
              </a:solidFill>
              <a:latin typeface="+mj-lt"/>
              <a:cs typeface="Times New Roman" charset="0"/>
            </a:endParaRPr>
          </a:p>
          <a:p>
            <a:pPr defTabSz="384175">
              <a:lnSpc>
                <a:spcPct val="90000"/>
              </a:lnSpc>
              <a:spcBef>
                <a:spcPct val="50000"/>
              </a:spcBef>
              <a:tabLst>
                <a:tab pos="319088" algn="l"/>
              </a:tabLst>
              <a:defRPr/>
            </a:pPr>
            <a:endParaRPr lang="en-GB" sz="3400" b="1" dirty="0"/>
          </a:p>
        </p:txBody>
      </p:sp>
      <p:sp>
        <p:nvSpPr>
          <p:cNvPr id="3079" name="TextBox 30"/>
          <p:cNvSpPr txBox="1">
            <a:spLocks noChangeArrowheads="1"/>
          </p:cNvSpPr>
          <p:nvPr/>
        </p:nvSpPr>
        <p:spPr bwMode="auto">
          <a:xfrm>
            <a:off x="833438" y="33416875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2800" b="1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81" name="TextBox 28"/>
          <p:cNvSpPr txBox="1">
            <a:spLocks noChangeArrowheads="1"/>
          </p:cNvSpPr>
          <p:nvPr/>
        </p:nvSpPr>
        <p:spPr bwMode="auto">
          <a:xfrm>
            <a:off x="8666163" y="2906236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2800" b="1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3" name="Rectangle 32"/>
          <p:cNvSpPr>
            <a:spLocks noChangeArrowheads="1"/>
          </p:cNvSpPr>
          <p:nvPr/>
        </p:nvSpPr>
        <p:spPr bwMode="auto">
          <a:xfrm>
            <a:off x="709613" y="24829969"/>
            <a:ext cx="14039850" cy="16209678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306" rIns="144000" bIns="144000"/>
          <a:lstStyle/>
          <a:p>
            <a:pPr defTabSz="863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4200" dirty="0">
                <a:solidFill>
                  <a:schemeClr val="accent1"/>
                </a:solidFill>
                <a:latin typeface="Geologica Medium" pitchFamily="2" charset="0"/>
              </a:rPr>
              <a:t>Results</a:t>
            </a:r>
          </a:p>
          <a:p>
            <a:pPr defTabSz="863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GB" sz="3400" b="1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GB" sz="3400" b="1" dirty="0">
              <a:latin typeface="Arial" pitchFamily="34" charset="0"/>
            </a:endParaRPr>
          </a:p>
        </p:txBody>
      </p:sp>
      <p:sp>
        <p:nvSpPr>
          <p:cNvPr id="14" name="Rectangle 32"/>
          <p:cNvSpPr>
            <a:spLocks noChangeArrowheads="1"/>
          </p:cNvSpPr>
          <p:nvPr/>
        </p:nvSpPr>
        <p:spPr bwMode="auto">
          <a:xfrm>
            <a:off x="709613" y="17978555"/>
            <a:ext cx="14039850" cy="6306063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306" rIns="144000" bIns="144000"/>
          <a:lstStyle/>
          <a:p>
            <a:pPr defTabSz="863600">
              <a:defRPr/>
            </a:pPr>
            <a:r>
              <a:rPr lang="en-GB" sz="4200" dirty="0">
                <a:solidFill>
                  <a:schemeClr val="accent1"/>
                </a:solidFill>
                <a:latin typeface="Geologica Medium" pitchFamily="2" charset="0"/>
                <a:sym typeface="Wingdings" pitchFamily="2" charset="2"/>
              </a:rPr>
              <a:t>Methods</a:t>
            </a:r>
          </a:p>
          <a:p>
            <a:pPr defTabSz="863600"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  <a:r>
              <a:rPr lang="en-GB" sz="3400" dirty="0">
                <a:solidFill>
                  <a:schemeClr val="tx2">
                    <a:lumMod val="85000"/>
                    <a:lumOff val="15000"/>
                  </a:schemeClr>
                </a:solidFill>
                <a:latin typeface="Geologica Light" pitchFamily="2" charset="0"/>
              </a:rPr>
              <a:t> </a:t>
            </a:r>
            <a:endParaRPr lang="en-US" sz="3400" u="sng" dirty="0">
              <a:latin typeface="Geolog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C771F2-B1B2-E1A4-4505-67D5E5983D24}"/>
              </a:ext>
            </a:extLst>
          </p:cNvPr>
          <p:cNvSpPr txBox="1"/>
          <p:nvPr/>
        </p:nvSpPr>
        <p:spPr>
          <a:xfrm>
            <a:off x="-1905000" y="11353800"/>
            <a:ext cx="39626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    </a:t>
            </a:r>
          </a:p>
        </p:txBody>
      </p:sp>
      <p:sp>
        <p:nvSpPr>
          <p:cNvPr id="8" name="Abgerundetes Rechteck 7">
            <a:extLst>
              <a:ext uri="{FF2B5EF4-FFF2-40B4-BE49-F238E27FC236}">
                <a16:creationId xmlns:a16="http://schemas.microsoft.com/office/drawing/2014/main" id="{9BFFCCE1-AA3A-4888-B3F1-A39B296FA2F0}"/>
              </a:ext>
            </a:extLst>
          </p:cNvPr>
          <p:cNvSpPr/>
          <p:nvPr/>
        </p:nvSpPr>
        <p:spPr bwMode="auto">
          <a:xfrm>
            <a:off x="23781055" y="3958623"/>
            <a:ext cx="7920979" cy="2323770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76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Textfeld 86">
            <a:extLst>
              <a:ext uri="{FF2B5EF4-FFF2-40B4-BE49-F238E27FC236}">
                <a16:creationId xmlns:a16="http://schemas.microsoft.com/office/drawing/2014/main" id="{F4799081-D8D4-5E1A-ECF8-20687F9B0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438" y="0"/>
            <a:ext cx="16466816" cy="2277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8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  <a:p>
            <a:pPr eaLnBrk="1" hangingPunct="1"/>
            <a:r>
              <a:rPr lang="de-DE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Sub-title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2648CA2-F8A6-A6FA-780E-408426FA84B3}"/>
              </a:ext>
            </a:extLst>
          </p:cNvPr>
          <p:cNvSpPr txBox="1"/>
          <p:nvPr/>
        </p:nvSpPr>
        <p:spPr>
          <a:xfrm>
            <a:off x="709613" y="4122126"/>
            <a:ext cx="230714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  <a:r>
              <a:rPr lang="de-DE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Max Mustermann, Pauline Platzhalter</a:t>
            </a:r>
          </a:p>
          <a:p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4C0663C-7B0A-13EE-0C9D-297C5A78D8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7412" y="4240033"/>
            <a:ext cx="4764922" cy="1760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957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24859" y="5867400"/>
            <a:ext cx="30279975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99" tIns="47998" rIns="95999" bIns="47998"/>
          <a:lstStyle/>
          <a:p>
            <a:pPr defTabSz="962025">
              <a:lnSpc>
                <a:spcPct val="105000"/>
              </a:lnSpc>
              <a:spcBef>
                <a:spcPct val="5000"/>
              </a:spcBef>
              <a:spcAft>
                <a:spcPct val="5000"/>
              </a:spcAft>
              <a:defRPr/>
            </a:pPr>
            <a:r>
              <a:rPr lang="en-GB" sz="4000" dirty="0" err="1">
                <a:solidFill>
                  <a:schemeClr val="bg1"/>
                </a:solidFill>
                <a:latin typeface="Geologica Medium" pitchFamily="2" charset="0"/>
                <a:cs typeface="Times New Roman" charset="0"/>
              </a:rPr>
              <a:t>Groupleader</a:t>
            </a:r>
            <a:r>
              <a:rPr lang="en-GB" sz="4000" dirty="0">
                <a:solidFill>
                  <a:schemeClr val="bg1"/>
                </a:solidFill>
                <a:latin typeface="Geologica Medium" pitchFamily="2" charset="0"/>
                <a:cs typeface="Times New Roman" charset="0"/>
              </a:rPr>
              <a:t> -  Name of Group</a:t>
            </a:r>
          </a:p>
        </p:txBody>
      </p:sp>
      <p:sp>
        <p:nvSpPr>
          <p:cNvPr id="13315" name="Rectangle 30"/>
          <p:cNvSpPr>
            <a:spLocks noChangeArrowheads="1"/>
          </p:cNvSpPr>
          <p:nvPr/>
        </p:nvSpPr>
        <p:spPr bwMode="auto">
          <a:xfrm>
            <a:off x="15517813" y="39717176"/>
            <a:ext cx="14039850" cy="1318360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86411" tIns="43205" rIns="86411" bIns="43205" anchor="ctr">
            <a:spAutoFit/>
          </a:bodyPr>
          <a:lstStyle/>
          <a:p>
            <a:pPr defTabSz="863600">
              <a:defRPr/>
            </a:pPr>
            <a:r>
              <a:rPr lang="en-GB" sz="2800" dirty="0">
                <a:solidFill>
                  <a:schemeClr val="accent1"/>
                </a:solidFill>
                <a:latin typeface="Geologica Medium" pitchFamily="2" charset="0"/>
                <a:cs typeface="Times New Roman" charset="0"/>
              </a:rPr>
              <a:t>Funding</a:t>
            </a:r>
          </a:p>
          <a:p>
            <a:pPr defTabSz="863600">
              <a:defRPr/>
            </a:pPr>
            <a:r>
              <a:rPr lang="en-GB" sz="26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defTabSz="863600">
              <a:defRPr/>
            </a:pPr>
            <a:endParaRPr lang="en-GB" sz="2600" b="1" dirty="0">
              <a:solidFill>
                <a:schemeClr val="tx2">
                  <a:lumMod val="85000"/>
                  <a:lumOff val="15000"/>
                </a:schemeClr>
              </a:solidFill>
              <a:latin typeface="Arial" pitchFamily="34" charset="0"/>
            </a:endParaRPr>
          </a:p>
        </p:txBody>
      </p:sp>
      <p:sp>
        <p:nvSpPr>
          <p:cNvPr id="13316" name="Rectangle 31"/>
          <p:cNvSpPr>
            <a:spLocks noChangeArrowheads="1"/>
          </p:cNvSpPr>
          <p:nvPr/>
        </p:nvSpPr>
        <p:spPr bwMode="auto">
          <a:xfrm>
            <a:off x="709613" y="7710489"/>
            <a:ext cx="14039850" cy="9848804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306" rIns="144000" bIns="144000"/>
          <a:lstStyle/>
          <a:p>
            <a:pPr algn="just" defTabSz="863600">
              <a:lnSpc>
                <a:spcPct val="95000"/>
              </a:lnSpc>
              <a:spcBef>
                <a:spcPts val="1200"/>
              </a:spcBef>
              <a:defRPr/>
            </a:pPr>
            <a:r>
              <a:rPr lang="en-GB" sz="4200" dirty="0">
                <a:solidFill>
                  <a:srgbClr val="004D6D"/>
                </a:solidFill>
                <a:latin typeface="Geologica Medium" pitchFamily="2" charset="0"/>
              </a:rPr>
              <a:t>Objective</a:t>
            </a:r>
          </a:p>
          <a:p>
            <a:pPr algn="just" defTabSz="863600">
              <a:lnSpc>
                <a:spcPct val="95000"/>
              </a:lnSpc>
              <a:spcBef>
                <a:spcPts val="1200"/>
              </a:spcBef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algn="just" defTabSz="863600">
              <a:lnSpc>
                <a:spcPct val="95000"/>
              </a:lnSpc>
              <a:spcBef>
                <a:spcPts val="1200"/>
              </a:spcBef>
              <a:defRPr/>
            </a:pPr>
            <a:endParaRPr lang="en-GB" sz="3600" b="1" dirty="0">
              <a:solidFill>
                <a:srgbClr val="006DB0"/>
              </a:solidFill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de-DE" sz="3400" b="1" dirty="0">
              <a:latin typeface="Arial" pitchFamily="34" charset="0"/>
            </a:endParaRPr>
          </a:p>
        </p:txBody>
      </p:sp>
      <p:sp>
        <p:nvSpPr>
          <p:cNvPr id="13317" name="Rectangle 32"/>
          <p:cNvSpPr>
            <a:spLocks noChangeArrowheads="1"/>
          </p:cNvSpPr>
          <p:nvPr/>
        </p:nvSpPr>
        <p:spPr bwMode="auto">
          <a:xfrm>
            <a:off x="15517813" y="7710489"/>
            <a:ext cx="14039850" cy="16574130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306" rIns="144000" bIns="144000"/>
          <a:lstStyle/>
          <a:p>
            <a:pPr defTabSz="863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4200" dirty="0">
                <a:solidFill>
                  <a:srgbClr val="004D6D"/>
                </a:solidFill>
                <a:latin typeface="Geologica Medium" pitchFamily="2" charset="0"/>
              </a:rPr>
              <a:t>Results</a:t>
            </a:r>
          </a:p>
          <a:p>
            <a:pPr defTabSz="863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GB" sz="3400" b="1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GB" sz="3400" b="1" dirty="0">
              <a:latin typeface="Geologica" pitchFamily="2" charset="0"/>
            </a:endParaRPr>
          </a:p>
        </p:txBody>
      </p:sp>
      <p:sp>
        <p:nvSpPr>
          <p:cNvPr id="4" name="Text Box 33"/>
          <p:cNvSpPr txBox="1">
            <a:spLocks noChangeArrowheads="1"/>
          </p:cNvSpPr>
          <p:nvPr/>
        </p:nvSpPr>
        <p:spPr bwMode="auto">
          <a:xfrm>
            <a:off x="15517813" y="24829969"/>
            <a:ext cx="14039850" cy="14434926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000" rIns="144000" bIns="144000"/>
          <a:lstStyle/>
          <a:p>
            <a:pPr defTabSz="384175">
              <a:lnSpc>
                <a:spcPct val="95000"/>
              </a:lnSpc>
              <a:spcBef>
                <a:spcPct val="60000"/>
              </a:spcBef>
              <a:buFont typeface="Wingdings" pitchFamily="2" charset="2"/>
              <a:buNone/>
              <a:tabLst>
                <a:tab pos="319088" algn="l"/>
              </a:tabLst>
              <a:defRPr/>
            </a:pPr>
            <a:r>
              <a:rPr lang="en-GB" sz="4200" dirty="0">
                <a:solidFill>
                  <a:schemeClr val="accent1"/>
                </a:solidFill>
                <a:latin typeface="Geologica Medium" pitchFamily="2" charset="0"/>
                <a:cs typeface="Times New Roman" charset="0"/>
              </a:rPr>
              <a:t>Conclusion &amp; Perspectives</a:t>
            </a:r>
          </a:p>
          <a:p>
            <a:pPr defTabSz="863600">
              <a:lnSpc>
                <a:spcPct val="90000"/>
              </a:lnSpc>
              <a:spcBef>
                <a:spcPct val="20000"/>
              </a:spcBef>
              <a:tabLst>
                <a:tab pos="319088" algn="l"/>
              </a:tabLst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defTabSz="384175">
              <a:lnSpc>
                <a:spcPct val="95000"/>
              </a:lnSpc>
              <a:spcBef>
                <a:spcPct val="60000"/>
              </a:spcBef>
              <a:buFont typeface="Wingdings" pitchFamily="2" charset="2"/>
              <a:buNone/>
              <a:tabLst>
                <a:tab pos="319088" algn="l"/>
              </a:tabLst>
              <a:defRPr/>
            </a:pPr>
            <a:endParaRPr lang="en-GB" sz="4200" b="1" dirty="0">
              <a:solidFill>
                <a:srgbClr val="006DB0"/>
              </a:solidFill>
              <a:latin typeface="+mj-lt"/>
              <a:cs typeface="Times New Roman" charset="0"/>
            </a:endParaRPr>
          </a:p>
          <a:p>
            <a:pPr defTabSz="384175">
              <a:lnSpc>
                <a:spcPct val="90000"/>
              </a:lnSpc>
              <a:spcBef>
                <a:spcPct val="50000"/>
              </a:spcBef>
              <a:tabLst>
                <a:tab pos="319088" algn="l"/>
              </a:tabLst>
              <a:defRPr/>
            </a:pPr>
            <a:endParaRPr lang="en-GB" sz="3400" b="1" dirty="0"/>
          </a:p>
        </p:txBody>
      </p:sp>
      <p:sp>
        <p:nvSpPr>
          <p:cNvPr id="3079" name="TextBox 30"/>
          <p:cNvSpPr txBox="1">
            <a:spLocks noChangeArrowheads="1"/>
          </p:cNvSpPr>
          <p:nvPr/>
        </p:nvSpPr>
        <p:spPr bwMode="auto">
          <a:xfrm>
            <a:off x="833438" y="33416875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2800" b="1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81" name="TextBox 28"/>
          <p:cNvSpPr txBox="1">
            <a:spLocks noChangeArrowheads="1"/>
          </p:cNvSpPr>
          <p:nvPr/>
        </p:nvSpPr>
        <p:spPr bwMode="auto">
          <a:xfrm>
            <a:off x="8666163" y="2906236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2800" b="1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3" name="Rectangle 32"/>
          <p:cNvSpPr>
            <a:spLocks noChangeArrowheads="1"/>
          </p:cNvSpPr>
          <p:nvPr/>
        </p:nvSpPr>
        <p:spPr bwMode="auto">
          <a:xfrm>
            <a:off x="709613" y="24829969"/>
            <a:ext cx="14039850" cy="16209678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306" rIns="144000" bIns="144000"/>
          <a:lstStyle/>
          <a:p>
            <a:pPr defTabSz="863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4200" dirty="0">
                <a:solidFill>
                  <a:schemeClr val="accent1"/>
                </a:solidFill>
                <a:latin typeface="Geologica Medium" pitchFamily="2" charset="0"/>
              </a:rPr>
              <a:t>Results</a:t>
            </a:r>
          </a:p>
          <a:p>
            <a:pPr defTabSz="863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GB" sz="3400" b="1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GB" sz="3400" b="1" dirty="0">
              <a:latin typeface="Arial" pitchFamily="34" charset="0"/>
            </a:endParaRPr>
          </a:p>
        </p:txBody>
      </p:sp>
      <p:sp>
        <p:nvSpPr>
          <p:cNvPr id="14" name="Rectangle 32"/>
          <p:cNvSpPr>
            <a:spLocks noChangeArrowheads="1"/>
          </p:cNvSpPr>
          <p:nvPr/>
        </p:nvSpPr>
        <p:spPr bwMode="auto">
          <a:xfrm>
            <a:off x="709613" y="17978555"/>
            <a:ext cx="14039850" cy="6306063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306" rIns="144000" bIns="144000"/>
          <a:lstStyle/>
          <a:p>
            <a:pPr defTabSz="863600">
              <a:defRPr/>
            </a:pPr>
            <a:r>
              <a:rPr lang="en-GB" sz="4200" dirty="0">
                <a:solidFill>
                  <a:schemeClr val="accent1"/>
                </a:solidFill>
                <a:latin typeface="Geologica Medium" pitchFamily="2" charset="0"/>
                <a:sym typeface="Wingdings" pitchFamily="2" charset="2"/>
              </a:rPr>
              <a:t>Methods</a:t>
            </a:r>
          </a:p>
          <a:p>
            <a:pPr defTabSz="863600"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  <a:r>
              <a:rPr lang="en-GB" sz="3400" dirty="0">
                <a:solidFill>
                  <a:schemeClr val="tx2">
                    <a:lumMod val="85000"/>
                    <a:lumOff val="15000"/>
                  </a:schemeClr>
                </a:solidFill>
                <a:latin typeface="Geologica Light" pitchFamily="2" charset="0"/>
              </a:rPr>
              <a:t> </a:t>
            </a:r>
            <a:endParaRPr lang="en-US" sz="3400" u="sng" dirty="0">
              <a:latin typeface="Geolog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C771F2-B1B2-E1A4-4505-67D5E5983D24}"/>
              </a:ext>
            </a:extLst>
          </p:cNvPr>
          <p:cNvSpPr txBox="1"/>
          <p:nvPr/>
        </p:nvSpPr>
        <p:spPr>
          <a:xfrm>
            <a:off x="-1905000" y="11353800"/>
            <a:ext cx="39626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    </a:t>
            </a:r>
          </a:p>
        </p:txBody>
      </p:sp>
      <p:sp>
        <p:nvSpPr>
          <p:cNvPr id="5" name="Abgerundetes Rechteck 4">
            <a:extLst>
              <a:ext uri="{FF2B5EF4-FFF2-40B4-BE49-F238E27FC236}">
                <a16:creationId xmlns:a16="http://schemas.microsoft.com/office/drawing/2014/main" id="{1E014397-16C8-7339-6A06-39A2951A9136}"/>
              </a:ext>
            </a:extLst>
          </p:cNvPr>
          <p:cNvSpPr/>
          <p:nvPr/>
        </p:nvSpPr>
        <p:spPr bwMode="auto">
          <a:xfrm>
            <a:off x="23781055" y="3958623"/>
            <a:ext cx="7920979" cy="2323770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76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6707A9AD-E27A-94B5-C580-F4099200CD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1322" y="4231298"/>
            <a:ext cx="3201156" cy="1778420"/>
          </a:xfrm>
          <a:prstGeom prst="rect">
            <a:avLst/>
          </a:prstGeom>
        </p:spPr>
      </p:pic>
      <p:sp>
        <p:nvSpPr>
          <p:cNvPr id="6" name="Textfeld 86">
            <a:extLst>
              <a:ext uri="{FF2B5EF4-FFF2-40B4-BE49-F238E27FC236}">
                <a16:creationId xmlns:a16="http://schemas.microsoft.com/office/drawing/2014/main" id="{373DEBFE-18DB-BA16-B54A-AE0E706EB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438" y="0"/>
            <a:ext cx="16466816" cy="2277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8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  <a:p>
            <a:pPr eaLnBrk="1" hangingPunct="1"/>
            <a:r>
              <a:rPr lang="de-DE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Sub-title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18E9C20-72C3-9D2C-78D8-A42A827D43CF}"/>
              </a:ext>
            </a:extLst>
          </p:cNvPr>
          <p:cNvSpPr txBox="1"/>
          <p:nvPr/>
        </p:nvSpPr>
        <p:spPr>
          <a:xfrm>
            <a:off x="709613" y="4122126"/>
            <a:ext cx="230714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  <a:r>
              <a:rPr lang="de-DE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Max Mustermann, Pauline Platzhalter</a:t>
            </a:r>
          </a:p>
          <a:p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93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24859" y="5867400"/>
            <a:ext cx="30279975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99" tIns="47998" rIns="95999" bIns="47998"/>
          <a:lstStyle/>
          <a:p>
            <a:pPr defTabSz="962025">
              <a:lnSpc>
                <a:spcPct val="105000"/>
              </a:lnSpc>
              <a:spcBef>
                <a:spcPct val="5000"/>
              </a:spcBef>
              <a:spcAft>
                <a:spcPct val="5000"/>
              </a:spcAft>
              <a:defRPr/>
            </a:pPr>
            <a:r>
              <a:rPr lang="en-GB" sz="4000" dirty="0" err="1">
                <a:solidFill>
                  <a:schemeClr val="bg1"/>
                </a:solidFill>
                <a:latin typeface="Geologica Medium" pitchFamily="2" charset="0"/>
                <a:cs typeface="Times New Roman" charset="0"/>
              </a:rPr>
              <a:t>Groupleader</a:t>
            </a:r>
            <a:r>
              <a:rPr lang="en-GB" sz="4000" dirty="0">
                <a:solidFill>
                  <a:schemeClr val="bg1"/>
                </a:solidFill>
                <a:latin typeface="Geologica Medium" pitchFamily="2" charset="0"/>
                <a:cs typeface="Times New Roman" charset="0"/>
              </a:rPr>
              <a:t> -  Name of Group</a:t>
            </a:r>
          </a:p>
        </p:txBody>
      </p:sp>
      <p:sp>
        <p:nvSpPr>
          <p:cNvPr id="13315" name="Rectangle 30"/>
          <p:cNvSpPr>
            <a:spLocks noChangeArrowheads="1"/>
          </p:cNvSpPr>
          <p:nvPr/>
        </p:nvSpPr>
        <p:spPr bwMode="auto">
          <a:xfrm>
            <a:off x="15517813" y="39717176"/>
            <a:ext cx="14039850" cy="1318360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86411" tIns="43205" rIns="86411" bIns="43205" anchor="ctr">
            <a:spAutoFit/>
          </a:bodyPr>
          <a:lstStyle/>
          <a:p>
            <a:pPr defTabSz="863600">
              <a:defRPr/>
            </a:pPr>
            <a:r>
              <a:rPr lang="en-GB" sz="2800" dirty="0">
                <a:solidFill>
                  <a:schemeClr val="accent1"/>
                </a:solidFill>
                <a:latin typeface="Geologica Medium" pitchFamily="2" charset="0"/>
                <a:cs typeface="Times New Roman" charset="0"/>
              </a:rPr>
              <a:t>Funding</a:t>
            </a:r>
          </a:p>
          <a:p>
            <a:pPr defTabSz="863600">
              <a:defRPr/>
            </a:pPr>
            <a:r>
              <a:rPr lang="en-GB" sz="26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defTabSz="863600">
              <a:defRPr/>
            </a:pPr>
            <a:endParaRPr lang="en-GB" sz="2600" b="1" dirty="0">
              <a:solidFill>
                <a:schemeClr val="tx2">
                  <a:lumMod val="85000"/>
                  <a:lumOff val="15000"/>
                </a:schemeClr>
              </a:solidFill>
              <a:latin typeface="Arial" pitchFamily="34" charset="0"/>
            </a:endParaRPr>
          </a:p>
        </p:txBody>
      </p:sp>
      <p:sp>
        <p:nvSpPr>
          <p:cNvPr id="13316" name="Rectangle 31"/>
          <p:cNvSpPr>
            <a:spLocks noChangeArrowheads="1"/>
          </p:cNvSpPr>
          <p:nvPr/>
        </p:nvSpPr>
        <p:spPr bwMode="auto">
          <a:xfrm>
            <a:off x="709613" y="7710489"/>
            <a:ext cx="14039850" cy="9848804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306" rIns="144000" bIns="144000"/>
          <a:lstStyle/>
          <a:p>
            <a:pPr algn="just" defTabSz="863600">
              <a:lnSpc>
                <a:spcPct val="95000"/>
              </a:lnSpc>
              <a:spcBef>
                <a:spcPts val="1200"/>
              </a:spcBef>
              <a:defRPr/>
            </a:pPr>
            <a:r>
              <a:rPr lang="en-GB" sz="4200" dirty="0">
                <a:solidFill>
                  <a:srgbClr val="004D6D"/>
                </a:solidFill>
                <a:latin typeface="Geologica Medium" pitchFamily="2" charset="0"/>
              </a:rPr>
              <a:t>Objective</a:t>
            </a:r>
          </a:p>
          <a:p>
            <a:pPr algn="just" defTabSz="863600">
              <a:lnSpc>
                <a:spcPct val="95000"/>
              </a:lnSpc>
              <a:spcBef>
                <a:spcPts val="1200"/>
              </a:spcBef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algn="just" defTabSz="863600">
              <a:lnSpc>
                <a:spcPct val="95000"/>
              </a:lnSpc>
              <a:spcBef>
                <a:spcPts val="1200"/>
              </a:spcBef>
              <a:defRPr/>
            </a:pPr>
            <a:endParaRPr lang="en-GB" sz="3600" b="1" dirty="0">
              <a:solidFill>
                <a:srgbClr val="006DB0"/>
              </a:solidFill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de-DE" sz="3400" b="1" dirty="0">
              <a:latin typeface="Arial" pitchFamily="34" charset="0"/>
            </a:endParaRPr>
          </a:p>
        </p:txBody>
      </p:sp>
      <p:sp>
        <p:nvSpPr>
          <p:cNvPr id="13317" name="Rectangle 32"/>
          <p:cNvSpPr>
            <a:spLocks noChangeArrowheads="1"/>
          </p:cNvSpPr>
          <p:nvPr/>
        </p:nvSpPr>
        <p:spPr bwMode="auto">
          <a:xfrm>
            <a:off x="15517813" y="7710489"/>
            <a:ext cx="14039850" cy="16574130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306" rIns="144000" bIns="144000"/>
          <a:lstStyle/>
          <a:p>
            <a:pPr defTabSz="863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4200" dirty="0">
                <a:solidFill>
                  <a:srgbClr val="004D6D"/>
                </a:solidFill>
                <a:latin typeface="Geologica Medium" pitchFamily="2" charset="0"/>
              </a:rPr>
              <a:t>Results</a:t>
            </a:r>
          </a:p>
          <a:p>
            <a:pPr defTabSz="863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GB" sz="3400" b="1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GB" sz="3400" b="1" dirty="0">
              <a:latin typeface="Geologica" pitchFamily="2" charset="0"/>
            </a:endParaRPr>
          </a:p>
        </p:txBody>
      </p:sp>
      <p:sp>
        <p:nvSpPr>
          <p:cNvPr id="4" name="Text Box 33"/>
          <p:cNvSpPr txBox="1">
            <a:spLocks noChangeArrowheads="1"/>
          </p:cNvSpPr>
          <p:nvPr/>
        </p:nvSpPr>
        <p:spPr bwMode="auto">
          <a:xfrm>
            <a:off x="15517813" y="24829969"/>
            <a:ext cx="14039850" cy="14434926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000" rIns="144000" bIns="144000"/>
          <a:lstStyle/>
          <a:p>
            <a:pPr defTabSz="384175">
              <a:lnSpc>
                <a:spcPct val="95000"/>
              </a:lnSpc>
              <a:spcBef>
                <a:spcPct val="60000"/>
              </a:spcBef>
              <a:buFont typeface="Wingdings" pitchFamily="2" charset="2"/>
              <a:buNone/>
              <a:tabLst>
                <a:tab pos="319088" algn="l"/>
              </a:tabLst>
              <a:defRPr/>
            </a:pPr>
            <a:r>
              <a:rPr lang="en-GB" sz="4200" dirty="0">
                <a:solidFill>
                  <a:schemeClr val="accent1"/>
                </a:solidFill>
                <a:latin typeface="Geologica Medium" pitchFamily="2" charset="0"/>
                <a:cs typeface="Times New Roman" charset="0"/>
              </a:rPr>
              <a:t>Conclusion &amp; Perspectives</a:t>
            </a:r>
          </a:p>
          <a:p>
            <a:pPr defTabSz="863600">
              <a:lnSpc>
                <a:spcPct val="90000"/>
              </a:lnSpc>
              <a:spcBef>
                <a:spcPct val="20000"/>
              </a:spcBef>
              <a:tabLst>
                <a:tab pos="319088" algn="l"/>
              </a:tabLst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defTabSz="384175">
              <a:lnSpc>
                <a:spcPct val="95000"/>
              </a:lnSpc>
              <a:spcBef>
                <a:spcPct val="60000"/>
              </a:spcBef>
              <a:buFont typeface="Wingdings" pitchFamily="2" charset="2"/>
              <a:buNone/>
              <a:tabLst>
                <a:tab pos="319088" algn="l"/>
              </a:tabLst>
              <a:defRPr/>
            </a:pPr>
            <a:endParaRPr lang="en-GB" sz="4200" b="1" dirty="0">
              <a:solidFill>
                <a:srgbClr val="006DB0"/>
              </a:solidFill>
              <a:latin typeface="+mj-lt"/>
              <a:cs typeface="Times New Roman" charset="0"/>
            </a:endParaRPr>
          </a:p>
          <a:p>
            <a:pPr defTabSz="384175">
              <a:lnSpc>
                <a:spcPct val="90000"/>
              </a:lnSpc>
              <a:spcBef>
                <a:spcPct val="50000"/>
              </a:spcBef>
              <a:tabLst>
                <a:tab pos="319088" algn="l"/>
              </a:tabLst>
              <a:defRPr/>
            </a:pPr>
            <a:endParaRPr lang="en-GB" sz="3400" b="1" dirty="0"/>
          </a:p>
        </p:txBody>
      </p:sp>
      <p:sp>
        <p:nvSpPr>
          <p:cNvPr id="3079" name="TextBox 30"/>
          <p:cNvSpPr txBox="1">
            <a:spLocks noChangeArrowheads="1"/>
          </p:cNvSpPr>
          <p:nvPr/>
        </p:nvSpPr>
        <p:spPr bwMode="auto">
          <a:xfrm>
            <a:off x="833438" y="33416875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2800" b="1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81" name="TextBox 28"/>
          <p:cNvSpPr txBox="1">
            <a:spLocks noChangeArrowheads="1"/>
          </p:cNvSpPr>
          <p:nvPr/>
        </p:nvSpPr>
        <p:spPr bwMode="auto">
          <a:xfrm>
            <a:off x="8666163" y="2906236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2800" b="1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3" name="Rectangle 32"/>
          <p:cNvSpPr>
            <a:spLocks noChangeArrowheads="1"/>
          </p:cNvSpPr>
          <p:nvPr/>
        </p:nvSpPr>
        <p:spPr bwMode="auto">
          <a:xfrm>
            <a:off x="709613" y="24829969"/>
            <a:ext cx="14039850" cy="16209678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306" rIns="144000" bIns="144000"/>
          <a:lstStyle/>
          <a:p>
            <a:pPr defTabSz="863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4200" dirty="0">
                <a:solidFill>
                  <a:schemeClr val="accent1"/>
                </a:solidFill>
                <a:latin typeface="Geologica Medium" pitchFamily="2" charset="0"/>
              </a:rPr>
              <a:t>Results</a:t>
            </a:r>
          </a:p>
          <a:p>
            <a:pPr defTabSz="863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Geologica" pitchFamily="2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US" sz="3400" u="sng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GB" sz="3400" b="1" dirty="0">
              <a:latin typeface="Arial" pitchFamily="34" charset="0"/>
            </a:endParaRPr>
          </a:p>
          <a:p>
            <a:pPr algn="just" defTabSz="863600">
              <a:lnSpc>
                <a:spcPct val="95000"/>
              </a:lnSpc>
              <a:spcBef>
                <a:spcPct val="60000"/>
              </a:spcBef>
              <a:defRPr/>
            </a:pPr>
            <a:endParaRPr lang="en-GB" sz="3400" b="1" dirty="0">
              <a:latin typeface="Arial" pitchFamily="34" charset="0"/>
            </a:endParaRPr>
          </a:p>
        </p:txBody>
      </p:sp>
      <p:sp>
        <p:nvSpPr>
          <p:cNvPr id="14" name="Rectangle 32"/>
          <p:cNvSpPr>
            <a:spLocks noChangeArrowheads="1"/>
          </p:cNvSpPr>
          <p:nvPr/>
        </p:nvSpPr>
        <p:spPr bwMode="auto">
          <a:xfrm>
            <a:off x="709613" y="17978555"/>
            <a:ext cx="14039850" cy="6306063"/>
          </a:xfrm>
          <a:prstGeom prst="rect">
            <a:avLst/>
          </a:prstGeom>
          <a:noFill/>
          <a:ln w="12700">
            <a:solidFill>
              <a:srgbClr val="004D6D"/>
            </a:solidFill>
            <a:miter lim="800000"/>
            <a:headEnd/>
            <a:tailEnd/>
          </a:ln>
        </p:spPr>
        <p:txBody>
          <a:bodyPr lIns="144000" tIns="180306" rIns="144000" bIns="144000"/>
          <a:lstStyle/>
          <a:p>
            <a:pPr defTabSz="863600">
              <a:defRPr/>
            </a:pPr>
            <a:r>
              <a:rPr lang="en-GB" sz="4200" dirty="0">
                <a:solidFill>
                  <a:schemeClr val="accent1"/>
                </a:solidFill>
                <a:latin typeface="Geologica Medium" pitchFamily="2" charset="0"/>
                <a:sym typeface="Wingdings" pitchFamily="2" charset="2"/>
              </a:rPr>
              <a:t>Methods</a:t>
            </a:r>
          </a:p>
          <a:p>
            <a:pPr defTabSz="863600">
              <a:defRPr/>
            </a:pPr>
            <a:r>
              <a:rPr lang="en-GB" sz="3400" dirty="0">
                <a:solidFill>
                  <a:schemeClr val="accent6">
                    <a:lumMod val="10000"/>
                  </a:schemeClr>
                </a:solidFill>
                <a:latin typeface="Geologica Light" pitchFamily="2" charset="0"/>
              </a:rPr>
              <a:t>Text</a:t>
            </a:r>
            <a:r>
              <a:rPr lang="en-GB" sz="3400" dirty="0">
                <a:solidFill>
                  <a:schemeClr val="tx2">
                    <a:lumMod val="85000"/>
                    <a:lumOff val="15000"/>
                  </a:schemeClr>
                </a:solidFill>
                <a:latin typeface="Geologica Light" pitchFamily="2" charset="0"/>
              </a:rPr>
              <a:t> </a:t>
            </a:r>
            <a:endParaRPr lang="en-US" sz="3400" u="sng" dirty="0">
              <a:latin typeface="Geolog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C771F2-B1B2-E1A4-4505-67D5E5983D24}"/>
              </a:ext>
            </a:extLst>
          </p:cNvPr>
          <p:cNvSpPr txBox="1"/>
          <p:nvPr/>
        </p:nvSpPr>
        <p:spPr>
          <a:xfrm>
            <a:off x="-1905000" y="11353800"/>
            <a:ext cx="39626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    </a:t>
            </a:r>
          </a:p>
        </p:txBody>
      </p:sp>
      <p:sp>
        <p:nvSpPr>
          <p:cNvPr id="8" name="Abgerundetes Rechteck 7">
            <a:extLst>
              <a:ext uri="{FF2B5EF4-FFF2-40B4-BE49-F238E27FC236}">
                <a16:creationId xmlns:a16="http://schemas.microsoft.com/office/drawing/2014/main" id="{41F468A7-3AD8-6277-A565-FBA32F3AB7D3}"/>
              </a:ext>
            </a:extLst>
          </p:cNvPr>
          <p:cNvSpPr/>
          <p:nvPr/>
        </p:nvSpPr>
        <p:spPr bwMode="auto">
          <a:xfrm>
            <a:off x="23781055" y="3958623"/>
            <a:ext cx="7920979" cy="2323770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76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64BCB85-5EBA-FFBE-BAC3-0135BEC631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8597" y="4174939"/>
            <a:ext cx="5056519" cy="1891138"/>
          </a:xfrm>
          <a:prstGeom prst="rect">
            <a:avLst/>
          </a:prstGeom>
        </p:spPr>
      </p:pic>
      <p:sp>
        <p:nvSpPr>
          <p:cNvPr id="9" name="Textfeld 86">
            <a:extLst>
              <a:ext uri="{FF2B5EF4-FFF2-40B4-BE49-F238E27FC236}">
                <a16:creationId xmlns:a16="http://schemas.microsoft.com/office/drawing/2014/main" id="{4357F6B1-F065-2180-EA44-BB7CB277E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438" y="0"/>
            <a:ext cx="16466816" cy="2277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8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  <a:p>
            <a:pPr eaLnBrk="1" hangingPunct="1"/>
            <a:r>
              <a:rPr lang="de-DE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Sub-title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E5125EA-DDD0-4A92-6D22-D93D6E53112F}"/>
              </a:ext>
            </a:extLst>
          </p:cNvPr>
          <p:cNvSpPr txBox="1"/>
          <p:nvPr/>
        </p:nvSpPr>
        <p:spPr>
          <a:xfrm>
            <a:off x="709613" y="4122126"/>
            <a:ext cx="226392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  <a:r>
              <a:rPr lang="de-DE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Max Mustermann, Pauline Platzhalter</a:t>
            </a:r>
          </a:p>
          <a:p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398646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DRFZ">
      <a:dk1>
        <a:srgbClr val="004D6D"/>
      </a:dk1>
      <a:lt1>
        <a:srgbClr val="FFFFFF"/>
      </a:lt1>
      <a:dk2>
        <a:srgbClr val="004D6D"/>
      </a:dk2>
      <a:lt2>
        <a:srgbClr val="E7E6E6"/>
      </a:lt2>
      <a:accent1>
        <a:srgbClr val="004D6D"/>
      </a:accent1>
      <a:accent2>
        <a:srgbClr val="54C6D5"/>
      </a:accent2>
      <a:accent3>
        <a:srgbClr val="2DA5A5"/>
      </a:accent3>
      <a:accent4>
        <a:srgbClr val="6F7F6A"/>
      </a:accent4>
      <a:accent5>
        <a:srgbClr val="385EAD"/>
      </a:accent5>
      <a:accent6>
        <a:srgbClr val="70AD47"/>
      </a:accent6>
      <a:hlink>
        <a:srgbClr val="54C6D5"/>
      </a:hlink>
      <a:folHlink>
        <a:srgbClr val="549AD5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128</Words>
  <Application>Microsoft Macintosh PowerPoint</Application>
  <PresentationFormat>Benutzerdefiniert</PresentationFormat>
  <Paragraphs>152</Paragraphs>
  <Slides>4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1" baseType="lpstr">
      <vt:lpstr>Arial</vt:lpstr>
      <vt:lpstr>Calibri</vt:lpstr>
      <vt:lpstr>Geologica</vt:lpstr>
      <vt:lpstr>Geologica Light</vt:lpstr>
      <vt:lpstr>Geologica Medium</vt:lpstr>
      <vt:lpstr>Wingdings</vt:lpstr>
      <vt:lpstr>Standarddesign</vt:lpstr>
      <vt:lpstr>PowerPoint-Präsentation</vt:lpstr>
      <vt:lpstr>PowerPoint-Präsentation</vt:lpstr>
      <vt:lpstr>PowerPoint-Präsentation</vt:lpstr>
      <vt:lpstr>PowerPoint-Präsentation</vt:lpstr>
    </vt:vector>
  </TitlesOfParts>
  <Company>drfz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huscher</dc:creator>
  <cp:lastModifiedBy>Hirscher, Jacqueline</cp:lastModifiedBy>
  <cp:revision>193</cp:revision>
  <dcterms:created xsi:type="dcterms:W3CDTF">2007-04-03T08:21:39Z</dcterms:created>
  <dcterms:modified xsi:type="dcterms:W3CDTF">2025-04-14T12:19:34Z</dcterms:modified>
</cp:coreProperties>
</file>