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removePersonalInfoOnSave="1" embedTrueTypeFonts="1" autoCompressPictures="0">
  <p:sldMasterIdLst>
    <p:sldMasterId id="2147483708" r:id="rId1"/>
    <p:sldMasterId id="2147483688" r:id="rId2"/>
    <p:sldMasterId id="2147483690" r:id="rId3"/>
  </p:sldMasterIdLst>
  <p:notesMasterIdLst>
    <p:notesMasterId r:id="rId12"/>
  </p:notesMasterIdLst>
  <p:handoutMasterIdLst>
    <p:handoutMasterId r:id="rId13"/>
  </p:handoutMasterIdLst>
  <p:sldIdLst>
    <p:sldId id="276" r:id="rId4"/>
    <p:sldId id="275" r:id="rId5"/>
    <p:sldId id="277" r:id="rId6"/>
    <p:sldId id="267" r:id="rId7"/>
    <p:sldId id="269" r:id="rId8"/>
    <p:sldId id="274" r:id="rId9"/>
    <p:sldId id="279" r:id="rId10"/>
    <p:sldId id="280" r:id="rId11"/>
  </p:sldIdLst>
  <p:sldSz cx="12192000" cy="6858000"/>
  <p:notesSz cx="6858000" cy="9144000"/>
  <p:embeddedFontLst>
    <p:embeddedFont>
      <p:font typeface="Geologica Light" pitchFamily="2" charset="0"/>
      <p:regular r:id="rId14"/>
    </p:embeddedFont>
    <p:embeddedFont>
      <p:font typeface="Geologica Medium" pitchFamily="2" charset="0"/>
      <p:regular r:id="rId15"/>
    </p:embeddedFont>
    <p:embeddedFont>
      <p:font typeface="Geologica" pitchFamily="2" charset="0"/>
      <p:regular r:id="rId16"/>
      <p:bold r:id="rId1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seite" id="{7F0A322E-12E1-0E4F-866E-E347C3354DAA}">
          <p14:sldIdLst>
            <p14:sldId id="276"/>
            <p14:sldId id="275"/>
            <p14:sldId id="277"/>
            <p14:sldId id="267"/>
          </p14:sldIdLst>
        </p14:section>
        <p14:section name="Text" id="{1558BEC7-DE41-014A-A923-4D6128F3E160}">
          <p14:sldIdLst>
            <p14:sldId id="269"/>
          </p14:sldIdLst>
        </p14:section>
        <p14:section name="Photos" id="{7F3E2A2B-8F88-C54A-8047-4BEE2993EA17}">
          <p14:sldIdLst>
            <p14:sldId id="274"/>
            <p14:sldId id="279"/>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C6D5"/>
    <a:srgbClr val="004D6D"/>
    <a:srgbClr val="004055"/>
    <a:srgbClr val="212121"/>
    <a:srgbClr val="002E67"/>
    <a:srgbClr val="A0A0A0"/>
    <a:srgbClr val="F0D7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06" autoAdjust="0"/>
    <p:restoredTop sz="95652" autoAdjust="0"/>
  </p:normalViewPr>
  <p:slideViewPr>
    <p:cSldViewPr snapToObjects="1">
      <p:cViewPr>
        <p:scale>
          <a:sx n="78" d="100"/>
          <a:sy n="78" d="100"/>
        </p:scale>
        <p:origin x="1788" y="474"/>
      </p:cViewPr>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168" d="100"/>
          <a:sy n="168" d="100"/>
        </p:scale>
        <p:origin x="543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2.fntdata"/><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70D920-2EC3-1747-9464-4DD406E89A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latin typeface="Geologica" pitchFamily="2" charset="0"/>
            </a:endParaRPr>
          </a:p>
        </p:txBody>
      </p:sp>
      <p:sp>
        <p:nvSpPr>
          <p:cNvPr id="3" name="Date Placeholder 2">
            <a:extLst>
              <a:ext uri="{FF2B5EF4-FFF2-40B4-BE49-F238E27FC236}">
                <a16:creationId xmlns:a16="http://schemas.microsoft.com/office/drawing/2014/main" id="{C75F543B-85D9-2848-AED5-0461A1F884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887551-D3B1-F644-AC12-FD6A96C83D5A}" type="datetimeFigureOut">
              <a:rPr lang="de-DE" smtClean="0">
                <a:latin typeface="Geologica" pitchFamily="2" charset="0"/>
              </a:rPr>
              <a:t>10.06.2025</a:t>
            </a:fld>
            <a:endParaRPr lang="de-DE" dirty="0">
              <a:latin typeface="Geologica" pitchFamily="2" charset="0"/>
            </a:endParaRPr>
          </a:p>
        </p:txBody>
      </p:sp>
      <p:sp>
        <p:nvSpPr>
          <p:cNvPr id="4" name="Footer Placeholder 3">
            <a:extLst>
              <a:ext uri="{FF2B5EF4-FFF2-40B4-BE49-F238E27FC236}">
                <a16:creationId xmlns:a16="http://schemas.microsoft.com/office/drawing/2014/main" id="{011390EB-4400-9C4E-AEC7-7033E9C7C2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latin typeface="Geologica" pitchFamily="2" charset="0"/>
            </a:endParaRPr>
          </a:p>
        </p:txBody>
      </p:sp>
      <p:sp>
        <p:nvSpPr>
          <p:cNvPr id="5" name="Slide Number Placeholder 4">
            <a:extLst>
              <a:ext uri="{FF2B5EF4-FFF2-40B4-BE49-F238E27FC236}">
                <a16:creationId xmlns:a16="http://schemas.microsoft.com/office/drawing/2014/main" id="{77791BED-4E6F-1441-8220-37F14A4FE3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4F4CA1-B8D4-9D48-AC99-088D6F3D3ECF}" type="slidenum">
              <a:rPr lang="de-DE" smtClean="0">
                <a:latin typeface="Geologica" pitchFamily="2" charset="0"/>
              </a:rPr>
              <a:t>‹Nr.›</a:t>
            </a:fld>
            <a:endParaRPr lang="de-DE" dirty="0">
              <a:latin typeface="Geologica" pitchFamily="2" charset="0"/>
            </a:endParaRPr>
          </a:p>
        </p:txBody>
      </p:sp>
    </p:spTree>
    <p:extLst>
      <p:ext uri="{BB962C8B-B14F-4D97-AF65-F5344CB8AC3E}">
        <p14:creationId xmlns:p14="http://schemas.microsoft.com/office/powerpoint/2010/main" val="24748816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eologica" pitchFamily="2" charset="0"/>
              </a:defRPr>
            </a:lvl1pPr>
          </a:lstStyle>
          <a:p>
            <a:endParaRPr lang="de-D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eologica" pitchFamily="2" charset="0"/>
              </a:defRPr>
            </a:lvl1pPr>
          </a:lstStyle>
          <a:p>
            <a:fld id="{0A35A305-4E3C-D645-BDE2-354B94C9D823}" type="datetimeFigureOut">
              <a:rPr lang="de-DE" smtClean="0"/>
              <a:pPr/>
              <a:t>10.06.2025</a:t>
            </a:fld>
            <a:endParaRPr lang="de-D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eologica" pitchFamily="2" charset="0"/>
              </a:defRPr>
            </a:lvl1pPr>
          </a:lstStyle>
          <a:p>
            <a:endParaRPr lang="de-D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eologica" pitchFamily="2" charset="0"/>
              </a:defRPr>
            </a:lvl1pPr>
          </a:lstStyle>
          <a:p>
            <a:fld id="{C61891B2-2EF3-AC4F-ACAB-0FB85EE40284}" type="slidenum">
              <a:rPr lang="de-DE" smtClean="0"/>
              <a:pPr/>
              <a:t>‹Nr.›</a:t>
            </a:fld>
            <a:endParaRPr lang="de-DE" dirty="0"/>
          </a:p>
        </p:txBody>
      </p:sp>
    </p:spTree>
    <p:extLst>
      <p:ext uri="{BB962C8B-B14F-4D97-AF65-F5344CB8AC3E}">
        <p14:creationId xmlns:p14="http://schemas.microsoft.com/office/powerpoint/2010/main" val="387843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eologica" pitchFamily="2" charset="0"/>
        <a:ea typeface="+mn-ea"/>
        <a:cs typeface="+mn-cs"/>
      </a:defRPr>
    </a:lvl1pPr>
    <a:lvl2pPr marL="457200" algn="l" defTabSz="914400" rtl="0" eaLnBrk="1" latinLnBrk="0" hangingPunct="1">
      <a:defRPr sz="1200" b="0" i="0" kern="1200">
        <a:solidFill>
          <a:schemeClr val="tx1"/>
        </a:solidFill>
        <a:latin typeface="Geologica" pitchFamily="2" charset="0"/>
        <a:ea typeface="+mn-ea"/>
        <a:cs typeface="+mn-cs"/>
      </a:defRPr>
    </a:lvl2pPr>
    <a:lvl3pPr marL="914400" algn="l" defTabSz="914400" rtl="0" eaLnBrk="1" latinLnBrk="0" hangingPunct="1">
      <a:defRPr sz="1200" b="0" i="0" kern="1200">
        <a:solidFill>
          <a:schemeClr val="tx1"/>
        </a:solidFill>
        <a:latin typeface="Geologica" pitchFamily="2" charset="0"/>
        <a:ea typeface="+mn-ea"/>
        <a:cs typeface="+mn-cs"/>
      </a:defRPr>
    </a:lvl3pPr>
    <a:lvl4pPr marL="1371600" algn="l" defTabSz="914400" rtl="0" eaLnBrk="1" latinLnBrk="0" hangingPunct="1">
      <a:defRPr sz="1200" b="0" i="0" kern="1200">
        <a:solidFill>
          <a:schemeClr val="tx1"/>
        </a:solidFill>
        <a:latin typeface="Geologica" pitchFamily="2" charset="0"/>
        <a:ea typeface="+mn-ea"/>
        <a:cs typeface="+mn-cs"/>
      </a:defRPr>
    </a:lvl4pPr>
    <a:lvl5pPr marL="1828800" algn="l" defTabSz="914400" rtl="0" eaLnBrk="1" latinLnBrk="0" hangingPunct="1">
      <a:defRPr sz="1200" b="0" i="0" kern="1200">
        <a:solidFill>
          <a:schemeClr val="tx1"/>
        </a:solidFill>
        <a:latin typeface="Geolog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laceholder 4">
            <a:extLst>
              <a:ext uri="{FF2B5EF4-FFF2-40B4-BE49-F238E27FC236}">
                <a16:creationId xmlns:a16="http://schemas.microsoft.com/office/drawing/2014/main" id="{60631B06-9FA9-09BD-8A4B-59B66ACA39FE}"/>
              </a:ext>
            </a:extLst>
          </p:cNvPr>
          <p:cNvSpPr>
            <a:spLocks noGrp="1"/>
          </p:cNvSpPr>
          <p:nvPr>
            <p:ph type="title"/>
          </p:nvPr>
        </p:nvSpPr>
        <p:spPr>
          <a:xfrm>
            <a:off x="718072" y="2852936"/>
            <a:ext cx="8258248" cy="3168352"/>
          </a:xfrm>
          <a:prstGeom prst="rect">
            <a:avLst/>
          </a:prstGeom>
        </p:spPr>
        <p:txBody>
          <a:bodyPr vert="horz" lIns="0" tIns="0" rIns="0" bIns="0" rtlCol="0" anchor="t">
            <a:normAutofit/>
          </a:bodyPr>
          <a:lstStyle/>
          <a:p>
            <a:r>
              <a:rPr lang="de-DE"/>
              <a:t>Mastertitelformat bearbeiten</a:t>
            </a:r>
            <a:endParaRPr lang="en-DE" dirty="0"/>
          </a:p>
        </p:txBody>
      </p:sp>
      <p:pic>
        <p:nvPicPr>
          <p:cNvPr id="5" name="Picture 4">
            <a:extLst>
              <a:ext uri="{FF2B5EF4-FFF2-40B4-BE49-F238E27FC236}">
                <a16:creationId xmlns:a16="http://schemas.microsoft.com/office/drawing/2014/main" id="{8242BA9E-6552-838A-0EC7-932E8CB806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344" y="88641"/>
            <a:ext cx="3024345" cy="1714804"/>
          </a:xfrm>
          <a:prstGeom prst="rect">
            <a:avLst/>
          </a:prstGeom>
        </p:spPr>
      </p:pic>
      <p:pic>
        <p:nvPicPr>
          <p:cNvPr id="6" name="Picture 5">
            <a:extLst>
              <a:ext uri="{FF2B5EF4-FFF2-40B4-BE49-F238E27FC236}">
                <a16:creationId xmlns:a16="http://schemas.microsoft.com/office/drawing/2014/main" id="{E485610E-6385-D6EE-0491-D84C6A6293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77083" y="355926"/>
            <a:ext cx="1440160" cy="1180233"/>
          </a:xfrm>
          <a:prstGeom prst="rect">
            <a:avLst/>
          </a:prstGeom>
        </p:spPr>
      </p:pic>
      <p:sp>
        <p:nvSpPr>
          <p:cNvPr id="7"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74906087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Custom Layout" preserve="1">
  <p:cSld name="9_Custom Layout">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3" name="Google Shape;43;p26"/>
          <p:cNvSpPr txBox="1">
            <a:spLocks noGrp="1"/>
          </p:cNvSpPr>
          <p:nvPr>
            <p:ph type="title" hasCustomPrompt="1"/>
          </p:nvPr>
        </p:nvSpPr>
        <p:spPr>
          <a:xfrm>
            <a:off x="695324" y="2060848"/>
            <a:ext cx="5400675" cy="31683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Geologica Medium"/>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a:t>
            </a:r>
            <a:br>
              <a:rPr lang="en-GB" dirty="0"/>
            </a:br>
            <a:r>
              <a:rPr lang="en-GB" dirty="0"/>
              <a:t>section title</a:t>
            </a:r>
            <a:endParaRPr dirty="0"/>
          </a:p>
        </p:txBody>
      </p:sp>
      <p:sp>
        <p:nvSpPr>
          <p:cNvPr id="4"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364583856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Custom Layout" preserve="1">
  <p:cSld name="10_Custom Layou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6" name="Google Shape;46;p27"/>
          <p:cNvSpPr txBox="1">
            <a:spLocks noGrp="1"/>
          </p:cNvSpPr>
          <p:nvPr>
            <p:ph type="title" hasCustomPrompt="1"/>
          </p:nvPr>
        </p:nvSpPr>
        <p:spPr>
          <a:xfrm>
            <a:off x="695324" y="2060848"/>
            <a:ext cx="5400675" cy="31683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Geologica Medium"/>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a:t>
            </a:r>
            <a:br>
              <a:rPr lang="en-GB" dirty="0"/>
            </a:br>
            <a:r>
              <a:rPr lang="en-GB" dirty="0"/>
              <a:t>section title</a:t>
            </a:r>
            <a:endParaRPr dirty="0"/>
          </a:p>
        </p:txBody>
      </p:sp>
      <p:sp>
        <p:nvSpPr>
          <p:cNvPr id="4"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34159119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Blue">
    <p:bg>
      <p:bgPr>
        <a:solidFill>
          <a:srgbClr val="004D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CC21-FB40-8444-B72F-564DC6546344}"/>
              </a:ext>
            </a:extLst>
          </p:cNvPr>
          <p:cNvSpPr>
            <a:spLocks noGrp="1"/>
          </p:cNvSpPr>
          <p:nvPr>
            <p:ph type="ctrTitle" hasCustomPrompt="1"/>
          </p:nvPr>
        </p:nvSpPr>
        <p:spPr>
          <a:xfrm>
            <a:off x="695325" y="2359212"/>
            <a:ext cx="10837180" cy="1943596"/>
          </a:xfrm>
          <a:prstGeom prst="rect">
            <a:avLst/>
          </a:prstGeom>
        </p:spPr>
        <p:txBody>
          <a:bodyPr lIns="0" tIns="0" rIns="0" bIns="0" anchor="t" anchorCtr="0"/>
          <a:lstStyle>
            <a:lvl1pPr algn="l">
              <a:defRPr sz="6000" b="0" i="0" baseline="0">
                <a:solidFill>
                  <a:schemeClr val="bg1"/>
                </a:solidFill>
                <a:latin typeface="Geologica Medium" pitchFamily="2" charset="0"/>
                <a:cs typeface="TransitPro" panose="020B0504030101020102" pitchFamily="34" charset="77"/>
              </a:defRPr>
            </a:lvl1pPr>
          </a:lstStyle>
          <a:p>
            <a:r>
              <a:rPr lang="en-US" dirty="0"/>
              <a:t>Click to add a title</a:t>
            </a:r>
            <a:endParaRPr lang="de-DE" dirty="0"/>
          </a:p>
        </p:txBody>
      </p:sp>
      <p:sp>
        <p:nvSpPr>
          <p:cNvPr id="3" name="Subtitle 2">
            <a:extLst>
              <a:ext uri="{FF2B5EF4-FFF2-40B4-BE49-F238E27FC236}">
                <a16:creationId xmlns:a16="http://schemas.microsoft.com/office/drawing/2014/main" id="{B3BBA480-27AD-A94A-A974-8D92A3FF9D83}"/>
              </a:ext>
            </a:extLst>
          </p:cNvPr>
          <p:cNvSpPr>
            <a:spLocks noGrp="1"/>
          </p:cNvSpPr>
          <p:nvPr>
            <p:ph type="subTitle" idx="1" hasCustomPrompt="1"/>
          </p:nvPr>
        </p:nvSpPr>
        <p:spPr>
          <a:xfrm>
            <a:off x="695325" y="4320000"/>
            <a:ext cx="10801350" cy="1655762"/>
          </a:xfrm>
          <a:prstGeom prst="rect">
            <a:avLst/>
          </a:prstGeom>
        </p:spPr>
        <p:txBody>
          <a:bodyPr lIns="0" tIns="0" rIns="0" bIns="0"/>
          <a:lstStyle>
            <a:lvl1pPr marL="0" indent="0" algn="l">
              <a:buNone/>
              <a:defRPr sz="1600" b="0" i="0" baseline="0">
                <a:solidFill>
                  <a:schemeClr val="bg1"/>
                </a:solidFill>
                <a:latin typeface="Geologica Light" pitchFamily="2" charset="0"/>
                <a:cs typeface="TransitPro" panose="020B050403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 description</a:t>
            </a:r>
            <a:endParaRPr lang="de-DE" dirty="0"/>
          </a:p>
        </p:txBody>
      </p:sp>
      <p:pic>
        <p:nvPicPr>
          <p:cNvPr id="5" name="Picture 4">
            <a:extLst>
              <a:ext uri="{FF2B5EF4-FFF2-40B4-BE49-F238E27FC236}">
                <a16:creationId xmlns:a16="http://schemas.microsoft.com/office/drawing/2014/main" id="{D4090C66-453C-3167-8EE8-AFB14CF54F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117451"/>
            <a:ext cx="2895402" cy="1641694"/>
          </a:xfrm>
          <a:prstGeom prst="rect">
            <a:avLst/>
          </a:prstGeom>
        </p:spPr>
      </p:pic>
      <p:pic>
        <p:nvPicPr>
          <p:cNvPr id="7" name="Picture 6">
            <a:extLst>
              <a:ext uri="{FF2B5EF4-FFF2-40B4-BE49-F238E27FC236}">
                <a16:creationId xmlns:a16="http://schemas.microsoft.com/office/drawing/2014/main" id="{9FF519E9-6A1D-F565-E0C5-CAC213DFC7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7688" y="420815"/>
            <a:ext cx="1224136" cy="1003198"/>
          </a:xfrm>
          <a:prstGeom prst="rect">
            <a:avLst/>
          </a:prstGeom>
        </p:spPr>
      </p:pic>
      <p:sp>
        <p:nvSpPr>
          <p:cNvPr id="8"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1214793438"/>
      </p:ext>
    </p:extLst>
  </p:cSld>
  <p:clrMapOvr>
    <a:masterClrMapping/>
  </p:clrMapOvr>
  <p:extLst mod="1">
    <p:ext uri="{DCECCB84-F9BA-43D5-87BE-67443E8EF086}">
      <p15:sldGuideLst xmlns:p15="http://schemas.microsoft.com/office/powerpoint/2012/main">
        <p15:guide id="1" pos="438" userDrawn="1">
          <p15:clr>
            <a:srgbClr val="FBAE40"/>
          </p15:clr>
        </p15:guide>
        <p15:guide id="2" orient="horz" pos="14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 Background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CC21-FB40-8444-B72F-564DC6546344}"/>
              </a:ext>
            </a:extLst>
          </p:cNvPr>
          <p:cNvSpPr>
            <a:spLocks noGrp="1"/>
          </p:cNvSpPr>
          <p:nvPr>
            <p:ph type="ctrTitle" hasCustomPrompt="1"/>
          </p:nvPr>
        </p:nvSpPr>
        <p:spPr>
          <a:xfrm>
            <a:off x="695325" y="2359212"/>
            <a:ext cx="10801350" cy="1511548"/>
          </a:xfrm>
          <a:prstGeom prst="rect">
            <a:avLst/>
          </a:prstGeom>
        </p:spPr>
        <p:txBody>
          <a:bodyPr lIns="0" tIns="0" rIns="0" bIns="0" anchor="t" anchorCtr="0"/>
          <a:lstStyle>
            <a:lvl1pPr algn="l">
              <a:defRPr sz="6000" b="0" i="0" baseline="0">
                <a:solidFill>
                  <a:srgbClr val="004D6D"/>
                </a:solidFill>
                <a:latin typeface="Geologica Medium" pitchFamily="2" charset="0"/>
                <a:cs typeface="TransitPro" panose="020B0504030101020102" pitchFamily="34" charset="77"/>
              </a:defRPr>
            </a:lvl1pPr>
          </a:lstStyle>
          <a:p>
            <a:r>
              <a:rPr lang="en-US" dirty="0"/>
              <a:t>Click to add a title</a:t>
            </a:r>
            <a:endParaRPr lang="de-DE" dirty="0"/>
          </a:p>
        </p:txBody>
      </p:sp>
      <p:sp>
        <p:nvSpPr>
          <p:cNvPr id="3" name="Subtitle 2">
            <a:extLst>
              <a:ext uri="{FF2B5EF4-FFF2-40B4-BE49-F238E27FC236}">
                <a16:creationId xmlns:a16="http://schemas.microsoft.com/office/drawing/2014/main" id="{B3BBA480-27AD-A94A-A974-8D92A3FF9D83}"/>
              </a:ext>
            </a:extLst>
          </p:cNvPr>
          <p:cNvSpPr>
            <a:spLocks noGrp="1"/>
          </p:cNvSpPr>
          <p:nvPr>
            <p:ph type="subTitle" idx="1" hasCustomPrompt="1"/>
          </p:nvPr>
        </p:nvSpPr>
        <p:spPr>
          <a:xfrm>
            <a:off x="695325" y="4320000"/>
            <a:ext cx="10801350" cy="1655762"/>
          </a:xfrm>
          <a:prstGeom prst="rect">
            <a:avLst/>
          </a:prstGeom>
        </p:spPr>
        <p:txBody>
          <a:bodyPr lIns="0" tIns="0" rIns="0" bIns="0"/>
          <a:lstStyle>
            <a:lvl1pPr marL="0" indent="0" algn="l">
              <a:buNone/>
              <a:defRPr sz="1600" b="0" i="0" baseline="0">
                <a:solidFill>
                  <a:srgbClr val="004D6D"/>
                </a:solidFill>
                <a:latin typeface="Geologica Light" pitchFamily="2" charset="0"/>
                <a:cs typeface="TransitPro" panose="020B050403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endParaRPr lang="de-DE" dirty="0"/>
          </a:p>
        </p:txBody>
      </p:sp>
      <p:sp>
        <p:nvSpPr>
          <p:cNvPr id="5"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155225501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438">
          <p15:clr>
            <a:srgbClr val="FBAE40"/>
          </p15:clr>
        </p15:guide>
        <p15:guide id="2" orient="horz" pos="14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F8DEC96-5362-C14E-8508-6E66EB75DCEC}"/>
              </a:ext>
            </a:extLst>
          </p:cNvPr>
          <p:cNvSpPr>
            <a:spLocks noGrp="1"/>
          </p:cNvSpPr>
          <p:nvPr>
            <p:ph type="body" sz="quarter" idx="13" hasCustomPrompt="1"/>
          </p:nvPr>
        </p:nvSpPr>
        <p:spPr>
          <a:xfrm>
            <a:off x="695324" y="1056889"/>
            <a:ext cx="5400676" cy="143917"/>
          </a:xfrm>
        </p:spPr>
        <p:txBody>
          <a:bodyPr>
            <a:normAutofit/>
          </a:bodyPr>
          <a:lstStyle>
            <a:lvl1pPr marL="0" indent="0" hangingPunct="0">
              <a:buFontTx/>
              <a:buNone/>
              <a:defRPr sz="1100" b="1" i="0" baseline="0">
                <a:solidFill>
                  <a:srgbClr val="004D6D"/>
                </a:solidFill>
              </a:defRPr>
            </a:lvl1pPr>
          </a:lstStyle>
          <a:p>
            <a:pPr lvl="0"/>
            <a:r>
              <a:rPr lang="de-DE" dirty="0"/>
              <a:t>Click </a:t>
            </a:r>
            <a:r>
              <a:rPr lang="de-DE" dirty="0" err="1"/>
              <a:t>to</a:t>
            </a:r>
            <a:r>
              <a:rPr lang="de-DE" dirty="0"/>
              <a:t> </a:t>
            </a:r>
            <a:r>
              <a:rPr lang="de-DE" dirty="0" err="1"/>
              <a:t>add</a:t>
            </a:r>
            <a:r>
              <a:rPr lang="de-DE" dirty="0"/>
              <a:t> an </a:t>
            </a:r>
            <a:r>
              <a:rPr lang="de-DE" dirty="0" err="1"/>
              <a:t>Overline</a:t>
            </a:r>
            <a:endParaRPr lang="de-DE" dirty="0"/>
          </a:p>
        </p:txBody>
      </p:sp>
      <p:sp>
        <p:nvSpPr>
          <p:cNvPr id="9" name="Text Placeholder 8">
            <a:extLst>
              <a:ext uri="{FF2B5EF4-FFF2-40B4-BE49-F238E27FC236}">
                <a16:creationId xmlns:a16="http://schemas.microsoft.com/office/drawing/2014/main" id="{DEF78A5B-79D8-6F41-B288-6539DC905CA7}"/>
              </a:ext>
            </a:extLst>
          </p:cNvPr>
          <p:cNvSpPr>
            <a:spLocks noGrp="1"/>
          </p:cNvSpPr>
          <p:nvPr>
            <p:ph type="body" sz="quarter" idx="14"/>
          </p:nvPr>
        </p:nvSpPr>
        <p:spPr>
          <a:xfrm>
            <a:off x="704850" y="1989138"/>
            <a:ext cx="10790238" cy="3960812"/>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0" name="Title 9">
            <a:extLst>
              <a:ext uri="{FF2B5EF4-FFF2-40B4-BE49-F238E27FC236}">
                <a16:creationId xmlns:a16="http://schemas.microsoft.com/office/drawing/2014/main" id="{286593DA-D541-0D40-85C7-C3C74BF482CA}"/>
              </a:ext>
            </a:extLst>
          </p:cNvPr>
          <p:cNvSpPr>
            <a:spLocks noGrp="1"/>
          </p:cNvSpPr>
          <p:nvPr>
            <p:ph type="title"/>
          </p:nvPr>
        </p:nvSpPr>
        <p:spPr>
          <a:xfrm>
            <a:off x="696212" y="1286949"/>
            <a:ext cx="10800463" cy="557212"/>
          </a:xfrm>
        </p:spPr>
        <p:txBody>
          <a:bodyPr/>
          <a:lstStyle>
            <a:lvl1pPr>
              <a:defRPr b="0" i="0">
                <a:solidFill>
                  <a:srgbClr val="004D6D"/>
                </a:solidFill>
                <a:latin typeface="Geologica Medium" pitchFamily="2" charset="0"/>
                <a:cs typeface="TransitPro" panose="020B0504030101020102" pitchFamily="34" charset="77"/>
              </a:defRPr>
            </a:lvl1pPr>
          </a:lstStyle>
          <a:p>
            <a:r>
              <a:rPr lang="en-GB" dirty="0"/>
              <a:t>Click to edit Master title style</a:t>
            </a:r>
            <a:endParaRPr lang="en-DE" dirty="0"/>
          </a:p>
        </p:txBody>
      </p:sp>
      <p:sp>
        <p:nvSpPr>
          <p:cNvPr id="13" name="Date Placeholder 12">
            <a:extLst>
              <a:ext uri="{FF2B5EF4-FFF2-40B4-BE49-F238E27FC236}">
                <a16:creationId xmlns:a16="http://schemas.microsoft.com/office/drawing/2014/main" id="{FC3A9D6B-C941-F26F-56AB-EA240896106E}"/>
              </a:ext>
            </a:extLst>
          </p:cNvPr>
          <p:cNvSpPr>
            <a:spLocks noGrp="1"/>
          </p:cNvSpPr>
          <p:nvPr>
            <p:ph type="dt" sz="half" idx="15"/>
          </p:nvPr>
        </p:nvSpPr>
        <p:spPr/>
        <p:txBody>
          <a:bodyPr/>
          <a:lstStyle>
            <a:lvl1pPr>
              <a:defRPr>
                <a:solidFill>
                  <a:srgbClr val="004D6D"/>
                </a:solidFill>
              </a:defRPr>
            </a:lvl1pPr>
          </a:lstStyle>
          <a:p>
            <a:fld id="{BA591DD2-6D0C-1C44-B253-EEF6415761BB}" type="datetime1">
              <a:rPr lang="de-DE" smtClean="0"/>
              <a:pPr/>
              <a:t>10.06.2025</a:t>
            </a:fld>
            <a:endParaRPr lang="de-DE" dirty="0"/>
          </a:p>
        </p:txBody>
      </p:sp>
      <p:sp>
        <p:nvSpPr>
          <p:cNvPr id="15" name="Slide Number Placeholder 14">
            <a:extLst>
              <a:ext uri="{FF2B5EF4-FFF2-40B4-BE49-F238E27FC236}">
                <a16:creationId xmlns:a16="http://schemas.microsoft.com/office/drawing/2014/main" id="{672562FA-D9A3-1662-CB4F-C4CE24FC583C}"/>
              </a:ext>
            </a:extLst>
          </p:cNvPr>
          <p:cNvSpPr>
            <a:spLocks noGrp="1"/>
          </p:cNvSpPr>
          <p:nvPr>
            <p:ph type="sldNum" sz="quarter" idx="17"/>
          </p:nvPr>
        </p:nvSpPr>
        <p:spPr/>
        <p:txBody>
          <a:bodyPr/>
          <a:lstStyle/>
          <a:p>
            <a:fld id="{F173E923-9040-AF4A-B517-942811140FC9}" type="slidenum">
              <a:rPr lang="de-DE" smtClean="0"/>
              <a:pPr/>
              <a:t>‹Nr.›</a:t>
            </a:fld>
            <a:endParaRPr lang="de-DE" dirty="0"/>
          </a:p>
        </p:txBody>
      </p:sp>
      <p:pic>
        <p:nvPicPr>
          <p:cNvPr id="2" name="Picture 1">
            <a:extLst>
              <a:ext uri="{FF2B5EF4-FFF2-40B4-BE49-F238E27FC236}">
                <a16:creationId xmlns:a16="http://schemas.microsoft.com/office/drawing/2014/main" id="{A0071E83-04D4-0D2B-EA29-64B9E3E035DE}"/>
              </a:ext>
            </a:extLst>
          </p:cNvPr>
          <p:cNvPicPr>
            <a:picLocks noChangeAspect="1"/>
          </p:cNvPicPr>
          <p:nvPr userDrawn="1"/>
        </p:nvPicPr>
        <p:blipFill>
          <a:blip r:embed="rId2"/>
          <a:stretch>
            <a:fillRect/>
          </a:stretch>
        </p:blipFill>
        <p:spPr>
          <a:xfrm>
            <a:off x="10632504" y="333375"/>
            <a:ext cx="864170" cy="256857"/>
          </a:xfrm>
          <a:prstGeom prst="rect">
            <a:avLst/>
          </a:prstGeom>
        </p:spPr>
      </p:pic>
      <p:sp>
        <p:nvSpPr>
          <p:cNvPr id="11"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368230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EF78A5B-79D8-6F41-B288-6539DC905CA7}"/>
              </a:ext>
            </a:extLst>
          </p:cNvPr>
          <p:cNvSpPr>
            <a:spLocks noGrp="1"/>
          </p:cNvSpPr>
          <p:nvPr>
            <p:ph type="body" sz="quarter" idx="14" hasCustomPrompt="1"/>
          </p:nvPr>
        </p:nvSpPr>
        <p:spPr>
          <a:xfrm>
            <a:off x="704850" y="1989138"/>
            <a:ext cx="10790238" cy="3960812"/>
          </a:xfrm>
        </p:spPr>
        <p:txBody>
          <a:bodyPr/>
          <a:lstStyle>
            <a:lvl1pPr marL="0" indent="0">
              <a:buFontTx/>
              <a:buNone/>
              <a:defRPr b="0" i="0">
                <a:latin typeface="Geologica Light"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an intro-text</a:t>
            </a:r>
          </a:p>
        </p:txBody>
      </p:sp>
      <p:sp>
        <p:nvSpPr>
          <p:cNvPr id="6" name="Title 5">
            <a:extLst>
              <a:ext uri="{FF2B5EF4-FFF2-40B4-BE49-F238E27FC236}">
                <a16:creationId xmlns:a16="http://schemas.microsoft.com/office/drawing/2014/main" id="{A0F1A782-F761-6C83-1B4A-6863AF06EBD5}"/>
              </a:ext>
            </a:extLst>
          </p:cNvPr>
          <p:cNvSpPr>
            <a:spLocks noGrp="1"/>
          </p:cNvSpPr>
          <p:nvPr>
            <p:ph type="title"/>
          </p:nvPr>
        </p:nvSpPr>
        <p:spPr>
          <a:xfrm>
            <a:off x="696212" y="1276485"/>
            <a:ext cx="10800463" cy="557212"/>
          </a:xfrm>
        </p:spPr>
        <p:txBody>
          <a:bodyPr/>
          <a:lstStyle>
            <a:lvl1pPr>
              <a:defRPr b="0" i="0">
                <a:latin typeface="Geologica Medium" pitchFamily="2" charset="0"/>
                <a:cs typeface="TransitPro" panose="020B0504030101020102" pitchFamily="34" charset="77"/>
              </a:defRPr>
            </a:lvl1pPr>
          </a:lstStyle>
          <a:p>
            <a:r>
              <a:rPr lang="en-GB" dirty="0"/>
              <a:t>Click to edit Master title style</a:t>
            </a:r>
            <a:endParaRPr lang="en-DE" dirty="0"/>
          </a:p>
        </p:txBody>
      </p:sp>
      <p:sp>
        <p:nvSpPr>
          <p:cNvPr id="8" name="Text Placeholder 6">
            <a:extLst>
              <a:ext uri="{FF2B5EF4-FFF2-40B4-BE49-F238E27FC236}">
                <a16:creationId xmlns:a16="http://schemas.microsoft.com/office/drawing/2014/main" id="{AD009602-16F2-C21E-4189-272904F28831}"/>
              </a:ext>
            </a:extLst>
          </p:cNvPr>
          <p:cNvSpPr>
            <a:spLocks noGrp="1"/>
          </p:cNvSpPr>
          <p:nvPr>
            <p:ph type="body" sz="quarter" idx="13" hasCustomPrompt="1"/>
          </p:nvPr>
        </p:nvSpPr>
        <p:spPr>
          <a:xfrm>
            <a:off x="695324" y="1056889"/>
            <a:ext cx="5400676" cy="143917"/>
          </a:xfrm>
        </p:spPr>
        <p:txBody>
          <a:bodyPr>
            <a:normAutofit/>
          </a:bodyPr>
          <a:lstStyle>
            <a:lvl1pPr marL="0" indent="0" hangingPunct="0">
              <a:buFontTx/>
              <a:buNone/>
              <a:defRPr sz="1100" b="1" i="0" baseline="0">
                <a:solidFill>
                  <a:srgbClr val="212121"/>
                </a:solidFill>
              </a:defRPr>
            </a:lvl1pPr>
          </a:lstStyle>
          <a:p>
            <a:pPr lvl="0"/>
            <a:r>
              <a:rPr lang="de-DE" dirty="0"/>
              <a:t>Click </a:t>
            </a:r>
            <a:r>
              <a:rPr lang="de-DE" dirty="0" err="1"/>
              <a:t>to</a:t>
            </a:r>
            <a:r>
              <a:rPr lang="de-DE" dirty="0"/>
              <a:t> </a:t>
            </a:r>
            <a:r>
              <a:rPr lang="de-DE" dirty="0" err="1"/>
              <a:t>add</a:t>
            </a:r>
            <a:r>
              <a:rPr lang="de-DE" dirty="0"/>
              <a:t> an </a:t>
            </a:r>
            <a:r>
              <a:rPr lang="de-DE" dirty="0" err="1"/>
              <a:t>Overline</a:t>
            </a:r>
            <a:endParaRPr lang="de-DE" dirty="0"/>
          </a:p>
        </p:txBody>
      </p:sp>
      <p:sp>
        <p:nvSpPr>
          <p:cNvPr id="10" name="Date Placeholder 9">
            <a:extLst>
              <a:ext uri="{FF2B5EF4-FFF2-40B4-BE49-F238E27FC236}">
                <a16:creationId xmlns:a16="http://schemas.microsoft.com/office/drawing/2014/main" id="{E9B7351A-53D9-1C62-C3B0-906D4254CD0F}"/>
              </a:ext>
            </a:extLst>
          </p:cNvPr>
          <p:cNvSpPr>
            <a:spLocks noGrp="1"/>
          </p:cNvSpPr>
          <p:nvPr>
            <p:ph type="dt" sz="half" idx="15"/>
          </p:nvPr>
        </p:nvSpPr>
        <p:spPr/>
        <p:txBody>
          <a:bodyPr/>
          <a:lstStyle/>
          <a:p>
            <a:fld id="{BA591DD2-6D0C-1C44-B253-EEF6415761BB}" type="datetime1">
              <a:rPr lang="de-DE" smtClean="0"/>
              <a:pPr/>
              <a:t>10.06.2025</a:t>
            </a:fld>
            <a:endParaRPr lang="de-DE" dirty="0"/>
          </a:p>
        </p:txBody>
      </p:sp>
      <p:sp>
        <p:nvSpPr>
          <p:cNvPr id="12" name="Slide Number Placeholder 11">
            <a:extLst>
              <a:ext uri="{FF2B5EF4-FFF2-40B4-BE49-F238E27FC236}">
                <a16:creationId xmlns:a16="http://schemas.microsoft.com/office/drawing/2014/main" id="{BA0553FB-C550-4682-9B29-20616016D8ED}"/>
              </a:ext>
            </a:extLst>
          </p:cNvPr>
          <p:cNvSpPr>
            <a:spLocks noGrp="1"/>
          </p:cNvSpPr>
          <p:nvPr>
            <p:ph type="sldNum" sz="quarter" idx="17"/>
          </p:nvPr>
        </p:nvSpPr>
        <p:spPr/>
        <p:txBody>
          <a:bodyPr/>
          <a:lstStyle/>
          <a:p>
            <a:fld id="{F173E923-9040-AF4A-B517-942811140FC9}" type="slidenum">
              <a:rPr lang="de-DE" smtClean="0"/>
              <a:pPr/>
              <a:t>‹Nr.›</a:t>
            </a:fld>
            <a:endParaRPr lang="de-DE" dirty="0"/>
          </a:p>
        </p:txBody>
      </p:sp>
      <p:pic>
        <p:nvPicPr>
          <p:cNvPr id="2" name="Picture 1">
            <a:extLst>
              <a:ext uri="{FF2B5EF4-FFF2-40B4-BE49-F238E27FC236}">
                <a16:creationId xmlns:a16="http://schemas.microsoft.com/office/drawing/2014/main" id="{5097C5AD-8CF1-AA70-1ACB-67FDAF21EDD1}"/>
              </a:ext>
            </a:extLst>
          </p:cNvPr>
          <p:cNvPicPr>
            <a:picLocks noChangeAspect="1"/>
          </p:cNvPicPr>
          <p:nvPr userDrawn="1"/>
        </p:nvPicPr>
        <p:blipFill>
          <a:blip r:embed="rId2"/>
          <a:stretch>
            <a:fillRect/>
          </a:stretch>
        </p:blipFill>
        <p:spPr>
          <a:xfrm>
            <a:off x="10632504" y="333375"/>
            <a:ext cx="864170" cy="256857"/>
          </a:xfrm>
          <a:prstGeom prst="rect">
            <a:avLst/>
          </a:prstGeom>
        </p:spPr>
      </p:pic>
      <p:sp>
        <p:nvSpPr>
          <p:cNvPr id="11"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2645482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tro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EF78A5B-79D8-6F41-B288-6539DC905CA7}"/>
              </a:ext>
            </a:extLst>
          </p:cNvPr>
          <p:cNvSpPr>
            <a:spLocks noGrp="1"/>
          </p:cNvSpPr>
          <p:nvPr>
            <p:ph type="body" sz="quarter" idx="14" hasCustomPrompt="1"/>
          </p:nvPr>
        </p:nvSpPr>
        <p:spPr>
          <a:xfrm>
            <a:off x="704850" y="1989138"/>
            <a:ext cx="10790238" cy="3960812"/>
          </a:xfrm>
        </p:spPr>
        <p:txBody>
          <a:bodyPr numCol="2" spcCol="360000">
            <a:normAutofit/>
          </a:bodyPr>
          <a:lstStyle>
            <a:lvl1pPr marL="0" marR="0" indent="0" algn="l" defTabSz="914400" rtl="0" eaLnBrk="1" fontAlgn="auto" latinLnBrk="0" hangingPunct="1">
              <a:lnSpc>
                <a:spcPts val="2120"/>
              </a:lnSpc>
              <a:spcBef>
                <a:spcPts val="1600"/>
              </a:spcBef>
              <a:spcAft>
                <a:spcPts val="0"/>
              </a:spcAft>
              <a:buClrTx/>
              <a:buSzTx/>
              <a:buFontTx/>
              <a:buNone/>
              <a:tabLst/>
              <a:defRPr sz="1600" baseline="0">
                <a:solidFill>
                  <a:srgbClr val="21212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Click to add text</a:t>
            </a:r>
          </a:p>
        </p:txBody>
      </p:sp>
      <p:sp>
        <p:nvSpPr>
          <p:cNvPr id="2" name="Title 1">
            <a:extLst>
              <a:ext uri="{FF2B5EF4-FFF2-40B4-BE49-F238E27FC236}">
                <a16:creationId xmlns:a16="http://schemas.microsoft.com/office/drawing/2014/main" id="{4A0AA27C-50EC-C442-8476-BA5EE5BC4A7B}"/>
              </a:ext>
            </a:extLst>
          </p:cNvPr>
          <p:cNvSpPr>
            <a:spLocks noGrp="1"/>
          </p:cNvSpPr>
          <p:nvPr>
            <p:ph type="title" hasCustomPrompt="1"/>
          </p:nvPr>
        </p:nvSpPr>
        <p:spPr>
          <a:xfrm>
            <a:off x="696212" y="1276485"/>
            <a:ext cx="10800463" cy="557212"/>
          </a:xfrm>
        </p:spPr>
        <p:txBody>
          <a:bodyPr/>
          <a:lstStyle>
            <a:lvl1pPr>
              <a:defRPr b="0" i="0">
                <a:latin typeface="Geologica Medium" pitchFamily="2" charset="0"/>
                <a:cs typeface="TransitPro" panose="020B0504030101020102" pitchFamily="34" charset="77"/>
              </a:defRPr>
            </a:lvl1pPr>
          </a:lstStyle>
          <a:p>
            <a:r>
              <a:rPr lang="en-US" dirty="0"/>
              <a:t>Click to add a title</a:t>
            </a:r>
            <a:endParaRPr lang="de-DE" dirty="0"/>
          </a:p>
        </p:txBody>
      </p:sp>
      <p:sp>
        <p:nvSpPr>
          <p:cNvPr id="8" name="Text Placeholder 6">
            <a:extLst>
              <a:ext uri="{FF2B5EF4-FFF2-40B4-BE49-F238E27FC236}">
                <a16:creationId xmlns:a16="http://schemas.microsoft.com/office/drawing/2014/main" id="{C3BD8787-5EA7-726C-4C19-CCAAF2DE27CC}"/>
              </a:ext>
            </a:extLst>
          </p:cNvPr>
          <p:cNvSpPr>
            <a:spLocks noGrp="1"/>
          </p:cNvSpPr>
          <p:nvPr>
            <p:ph type="body" sz="quarter" idx="13" hasCustomPrompt="1"/>
          </p:nvPr>
        </p:nvSpPr>
        <p:spPr>
          <a:xfrm>
            <a:off x="695324" y="1056889"/>
            <a:ext cx="5400676" cy="143917"/>
          </a:xfrm>
        </p:spPr>
        <p:txBody>
          <a:bodyPr>
            <a:normAutofit/>
          </a:bodyPr>
          <a:lstStyle>
            <a:lvl1pPr marL="0" indent="0" hangingPunct="0">
              <a:buFontTx/>
              <a:buNone/>
              <a:defRPr sz="1100" b="1" i="0" baseline="0">
                <a:solidFill>
                  <a:srgbClr val="212121"/>
                </a:solidFill>
              </a:defRPr>
            </a:lvl1pPr>
          </a:lstStyle>
          <a:p>
            <a:pPr lvl="0"/>
            <a:r>
              <a:rPr lang="de-DE" dirty="0"/>
              <a:t>Click </a:t>
            </a:r>
            <a:r>
              <a:rPr lang="de-DE" dirty="0" err="1"/>
              <a:t>to</a:t>
            </a:r>
            <a:r>
              <a:rPr lang="de-DE" dirty="0"/>
              <a:t> </a:t>
            </a:r>
            <a:r>
              <a:rPr lang="de-DE" dirty="0" err="1"/>
              <a:t>add</a:t>
            </a:r>
            <a:r>
              <a:rPr lang="de-DE" dirty="0"/>
              <a:t> an </a:t>
            </a:r>
            <a:r>
              <a:rPr lang="de-DE" dirty="0" err="1"/>
              <a:t>Overline</a:t>
            </a:r>
            <a:endParaRPr lang="de-DE" dirty="0"/>
          </a:p>
        </p:txBody>
      </p:sp>
      <p:sp>
        <p:nvSpPr>
          <p:cNvPr id="10" name="Date Placeholder 9">
            <a:extLst>
              <a:ext uri="{FF2B5EF4-FFF2-40B4-BE49-F238E27FC236}">
                <a16:creationId xmlns:a16="http://schemas.microsoft.com/office/drawing/2014/main" id="{347D206C-C276-B9E1-ADCB-BECE30B9F8E9}"/>
              </a:ext>
            </a:extLst>
          </p:cNvPr>
          <p:cNvSpPr>
            <a:spLocks noGrp="1"/>
          </p:cNvSpPr>
          <p:nvPr>
            <p:ph type="dt" sz="half" idx="15"/>
          </p:nvPr>
        </p:nvSpPr>
        <p:spPr/>
        <p:txBody>
          <a:bodyPr/>
          <a:lstStyle/>
          <a:p>
            <a:fld id="{BA591DD2-6D0C-1C44-B253-EEF6415761BB}" type="datetime1">
              <a:rPr lang="de-DE" smtClean="0"/>
              <a:pPr/>
              <a:t>10.06.2025</a:t>
            </a:fld>
            <a:endParaRPr lang="de-DE" dirty="0"/>
          </a:p>
        </p:txBody>
      </p:sp>
      <p:sp>
        <p:nvSpPr>
          <p:cNvPr id="12" name="Slide Number Placeholder 11">
            <a:extLst>
              <a:ext uri="{FF2B5EF4-FFF2-40B4-BE49-F238E27FC236}">
                <a16:creationId xmlns:a16="http://schemas.microsoft.com/office/drawing/2014/main" id="{20504726-D6DC-1FBE-0F8B-E8763275D8FE}"/>
              </a:ext>
            </a:extLst>
          </p:cNvPr>
          <p:cNvSpPr>
            <a:spLocks noGrp="1"/>
          </p:cNvSpPr>
          <p:nvPr>
            <p:ph type="sldNum" sz="quarter" idx="17"/>
          </p:nvPr>
        </p:nvSpPr>
        <p:spPr/>
        <p:txBody>
          <a:bodyPr/>
          <a:lstStyle/>
          <a:p>
            <a:fld id="{F173E923-9040-AF4A-B517-942811140FC9}" type="slidenum">
              <a:rPr lang="de-DE" smtClean="0"/>
              <a:pPr/>
              <a:t>‹Nr.›</a:t>
            </a:fld>
            <a:endParaRPr lang="de-DE" dirty="0"/>
          </a:p>
        </p:txBody>
      </p:sp>
      <p:pic>
        <p:nvPicPr>
          <p:cNvPr id="3" name="Picture 2">
            <a:extLst>
              <a:ext uri="{FF2B5EF4-FFF2-40B4-BE49-F238E27FC236}">
                <a16:creationId xmlns:a16="http://schemas.microsoft.com/office/drawing/2014/main" id="{5F1854DA-DFD0-D4F2-031E-4E6EE04FE9DB}"/>
              </a:ext>
            </a:extLst>
          </p:cNvPr>
          <p:cNvPicPr>
            <a:picLocks noChangeAspect="1"/>
          </p:cNvPicPr>
          <p:nvPr userDrawn="1"/>
        </p:nvPicPr>
        <p:blipFill>
          <a:blip r:embed="rId2"/>
          <a:stretch>
            <a:fillRect/>
          </a:stretch>
        </p:blipFill>
        <p:spPr>
          <a:xfrm>
            <a:off x="10632504" y="333375"/>
            <a:ext cx="864170" cy="256857"/>
          </a:xfrm>
          <a:prstGeom prst="rect">
            <a:avLst/>
          </a:prstGeom>
        </p:spPr>
      </p:pic>
      <p:sp>
        <p:nvSpPr>
          <p:cNvPr id="11"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1574381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535333-52E1-5F78-36B9-8306E0236A3B}"/>
              </a:ext>
            </a:extLst>
          </p:cNvPr>
          <p:cNvSpPr>
            <a:spLocks noGrp="1"/>
          </p:cNvSpPr>
          <p:nvPr>
            <p:ph type="title"/>
          </p:nvPr>
        </p:nvSpPr>
        <p:spPr>
          <a:xfrm>
            <a:off x="696212" y="1268413"/>
            <a:ext cx="10800463" cy="557212"/>
          </a:xfrm>
        </p:spPr>
        <p:txBody>
          <a:bodyPr/>
          <a:lstStyle>
            <a:lvl1pPr>
              <a:defRPr b="0" i="0">
                <a:latin typeface="Geologica Medium" pitchFamily="2" charset="0"/>
                <a:cs typeface="TransitPro" panose="020B0504030101020102" pitchFamily="34" charset="77"/>
              </a:defRPr>
            </a:lvl1pPr>
          </a:lstStyle>
          <a:p>
            <a:r>
              <a:rPr lang="en-GB" dirty="0"/>
              <a:t>Click to edit Master title style</a:t>
            </a:r>
            <a:endParaRPr lang="en-DE" dirty="0"/>
          </a:p>
        </p:txBody>
      </p:sp>
      <p:sp>
        <p:nvSpPr>
          <p:cNvPr id="8" name="Text Placeholder 6">
            <a:extLst>
              <a:ext uri="{FF2B5EF4-FFF2-40B4-BE49-F238E27FC236}">
                <a16:creationId xmlns:a16="http://schemas.microsoft.com/office/drawing/2014/main" id="{715C6FBE-37F9-C7E3-7C77-321BDCA095C6}"/>
              </a:ext>
            </a:extLst>
          </p:cNvPr>
          <p:cNvSpPr>
            <a:spLocks noGrp="1"/>
          </p:cNvSpPr>
          <p:nvPr>
            <p:ph type="body" sz="quarter" idx="13" hasCustomPrompt="1"/>
          </p:nvPr>
        </p:nvSpPr>
        <p:spPr>
          <a:xfrm>
            <a:off x="695324" y="1056889"/>
            <a:ext cx="5400676" cy="143917"/>
          </a:xfrm>
        </p:spPr>
        <p:txBody>
          <a:bodyPr>
            <a:normAutofit/>
          </a:bodyPr>
          <a:lstStyle>
            <a:lvl1pPr marL="0" indent="0" hangingPunct="0">
              <a:buFontTx/>
              <a:buNone/>
              <a:defRPr sz="1100" b="1" i="0" baseline="0">
                <a:solidFill>
                  <a:srgbClr val="212121"/>
                </a:solidFill>
              </a:defRPr>
            </a:lvl1pPr>
          </a:lstStyle>
          <a:p>
            <a:pPr lvl="0"/>
            <a:r>
              <a:rPr lang="de-DE" dirty="0"/>
              <a:t>Click </a:t>
            </a:r>
            <a:r>
              <a:rPr lang="de-DE" dirty="0" err="1"/>
              <a:t>to</a:t>
            </a:r>
            <a:r>
              <a:rPr lang="de-DE" dirty="0"/>
              <a:t> </a:t>
            </a:r>
            <a:r>
              <a:rPr lang="de-DE" dirty="0" err="1"/>
              <a:t>add</a:t>
            </a:r>
            <a:r>
              <a:rPr lang="de-DE" dirty="0"/>
              <a:t> an </a:t>
            </a:r>
            <a:r>
              <a:rPr lang="de-DE" dirty="0" err="1"/>
              <a:t>Overline</a:t>
            </a:r>
            <a:endParaRPr lang="de-DE" dirty="0"/>
          </a:p>
        </p:txBody>
      </p:sp>
      <p:sp>
        <p:nvSpPr>
          <p:cNvPr id="9" name="Date Placeholder 8">
            <a:extLst>
              <a:ext uri="{FF2B5EF4-FFF2-40B4-BE49-F238E27FC236}">
                <a16:creationId xmlns:a16="http://schemas.microsoft.com/office/drawing/2014/main" id="{52DD2E1E-339E-DB34-2E24-69F76B366AEA}"/>
              </a:ext>
            </a:extLst>
          </p:cNvPr>
          <p:cNvSpPr>
            <a:spLocks noGrp="1"/>
          </p:cNvSpPr>
          <p:nvPr>
            <p:ph type="dt" sz="half" idx="14"/>
          </p:nvPr>
        </p:nvSpPr>
        <p:spPr>
          <a:xfrm>
            <a:off x="695325" y="341971"/>
            <a:ext cx="934919" cy="143917"/>
          </a:xfrm>
        </p:spPr>
        <p:txBody>
          <a:bodyPr/>
          <a:lstStyle/>
          <a:p>
            <a:fld id="{BA591DD2-6D0C-1C44-B253-EEF6415761BB}" type="datetime1">
              <a:rPr lang="de-DE" smtClean="0"/>
              <a:pPr/>
              <a:t>10.06.2025</a:t>
            </a:fld>
            <a:endParaRPr lang="de-DE" dirty="0"/>
          </a:p>
        </p:txBody>
      </p:sp>
      <p:sp>
        <p:nvSpPr>
          <p:cNvPr id="11" name="Slide Number Placeholder 10">
            <a:extLst>
              <a:ext uri="{FF2B5EF4-FFF2-40B4-BE49-F238E27FC236}">
                <a16:creationId xmlns:a16="http://schemas.microsoft.com/office/drawing/2014/main" id="{189D6815-8052-60F5-E9D4-3E87F3E9C3FE}"/>
              </a:ext>
            </a:extLst>
          </p:cNvPr>
          <p:cNvSpPr>
            <a:spLocks noGrp="1"/>
          </p:cNvSpPr>
          <p:nvPr>
            <p:ph type="sldNum" sz="quarter" idx="16"/>
          </p:nvPr>
        </p:nvSpPr>
        <p:spPr/>
        <p:txBody>
          <a:bodyPr/>
          <a:lstStyle/>
          <a:p>
            <a:fld id="{F173E923-9040-AF4A-B517-942811140FC9}" type="slidenum">
              <a:rPr lang="de-DE" smtClean="0"/>
              <a:pPr/>
              <a:t>‹Nr.›</a:t>
            </a:fld>
            <a:endParaRPr lang="de-DE" dirty="0"/>
          </a:p>
        </p:txBody>
      </p:sp>
      <p:pic>
        <p:nvPicPr>
          <p:cNvPr id="2" name="Picture 1">
            <a:extLst>
              <a:ext uri="{FF2B5EF4-FFF2-40B4-BE49-F238E27FC236}">
                <a16:creationId xmlns:a16="http://schemas.microsoft.com/office/drawing/2014/main" id="{5FC749BA-71FD-062A-5438-89CC058239F8}"/>
              </a:ext>
            </a:extLst>
          </p:cNvPr>
          <p:cNvPicPr>
            <a:picLocks noChangeAspect="1"/>
          </p:cNvPicPr>
          <p:nvPr userDrawn="1"/>
        </p:nvPicPr>
        <p:blipFill>
          <a:blip r:embed="rId2"/>
          <a:stretch>
            <a:fillRect/>
          </a:stretch>
        </p:blipFill>
        <p:spPr>
          <a:xfrm>
            <a:off x="10632504" y="333375"/>
            <a:ext cx="864170" cy="256857"/>
          </a:xfrm>
          <a:prstGeom prst="rect">
            <a:avLst/>
          </a:prstGeom>
        </p:spPr>
      </p:pic>
      <p:sp>
        <p:nvSpPr>
          <p:cNvPr id="10"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96432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9098A6E2-8460-EA40-8499-4E89122DBC4B}"/>
              </a:ext>
            </a:extLst>
          </p:cNvPr>
          <p:cNvSpPr>
            <a:spLocks noGrp="1"/>
          </p:cNvSpPr>
          <p:nvPr>
            <p:ph type="pic" sz="quarter" idx="15"/>
          </p:nvPr>
        </p:nvSpPr>
        <p:spPr>
          <a:xfrm>
            <a:off x="5591867" y="1989138"/>
            <a:ext cx="5892739" cy="3776900"/>
          </a:xfrm>
        </p:spPr>
        <p:txBody>
          <a:bodyPr>
            <a:normAutofit/>
          </a:bodyPr>
          <a:lstStyle>
            <a:lvl1pPr marL="0" indent="0">
              <a:buFontTx/>
              <a:buNone/>
              <a:defRPr sz="1800" baseline="0">
                <a:solidFill>
                  <a:srgbClr val="212121"/>
                </a:solidFill>
              </a:defRPr>
            </a:lvl1pPr>
          </a:lstStyle>
          <a:p>
            <a:endParaRPr lang="de-DE" dirty="0"/>
          </a:p>
        </p:txBody>
      </p:sp>
      <p:sp>
        <p:nvSpPr>
          <p:cNvPr id="15" name="Text Placeholder 14">
            <a:extLst>
              <a:ext uri="{FF2B5EF4-FFF2-40B4-BE49-F238E27FC236}">
                <a16:creationId xmlns:a16="http://schemas.microsoft.com/office/drawing/2014/main" id="{1D100A43-39A1-6D42-A5A4-24F310F66A51}"/>
              </a:ext>
            </a:extLst>
          </p:cNvPr>
          <p:cNvSpPr>
            <a:spLocks noGrp="1"/>
          </p:cNvSpPr>
          <p:nvPr>
            <p:ph type="body" sz="quarter" idx="16" hasCustomPrompt="1"/>
          </p:nvPr>
        </p:nvSpPr>
        <p:spPr>
          <a:xfrm>
            <a:off x="704850" y="1989138"/>
            <a:ext cx="4527550" cy="3776412"/>
          </a:xfrm>
        </p:spPr>
        <p:txBody>
          <a:bodyPr/>
          <a:lstStyle>
            <a:lvl4pPr>
              <a:defRPr baseline="0">
                <a:solidFill>
                  <a:srgbClr val="A0A0A0"/>
                </a:solidFill>
              </a:defRPr>
            </a:lvl4pPr>
            <a:lvl5pPr marL="4763" indent="0">
              <a:buFontTx/>
              <a:buNone/>
              <a:tabLst/>
              <a:defRPr b="0" i="0" baseline="0">
                <a:solidFill>
                  <a:srgbClr val="212121"/>
                </a:solidFill>
                <a:latin typeface="Geologica Light" pitchFamily="2" charset="0"/>
                <a:cs typeface="TransitPro" panose="020B0504030101020102" pitchFamily="34" charset="77"/>
              </a:defRPr>
            </a:lvl5pPr>
          </a:lstStyle>
          <a:p>
            <a:pPr lvl="4"/>
            <a:r>
              <a:rPr lang="en-US" dirty="0"/>
              <a:t>Click to add text</a:t>
            </a:r>
            <a:endParaRPr lang="de-DE" dirty="0"/>
          </a:p>
        </p:txBody>
      </p:sp>
      <p:sp>
        <p:nvSpPr>
          <p:cNvPr id="17" name="Text Placeholder 16">
            <a:extLst>
              <a:ext uri="{FF2B5EF4-FFF2-40B4-BE49-F238E27FC236}">
                <a16:creationId xmlns:a16="http://schemas.microsoft.com/office/drawing/2014/main" id="{BE9EEF38-5048-EC4A-B436-A5DF76A3836B}"/>
              </a:ext>
            </a:extLst>
          </p:cNvPr>
          <p:cNvSpPr>
            <a:spLocks noGrp="1"/>
          </p:cNvSpPr>
          <p:nvPr>
            <p:ph type="body" sz="quarter" idx="17" hasCustomPrompt="1"/>
          </p:nvPr>
        </p:nvSpPr>
        <p:spPr>
          <a:xfrm>
            <a:off x="5603875" y="5949950"/>
            <a:ext cx="5892800" cy="184150"/>
          </a:xfrm>
        </p:spPr>
        <p:txBody>
          <a:bodyPr>
            <a:normAutofit/>
          </a:bodyPr>
          <a:lstStyle>
            <a:lvl1pPr>
              <a:defRPr sz="1100" b="0" baseline="0">
                <a:solidFill>
                  <a:srgbClr val="212121"/>
                </a:solidFill>
              </a:defRPr>
            </a:lvl1pPr>
          </a:lstStyle>
          <a:p>
            <a:pPr lvl="0"/>
            <a:r>
              <a:rPr lang="de-DE" dirty="0"/>
              <a:t>Add a </a:t>
            </a:r>
            <a:r>
              <a:rPr lang="de-DE" dirty="0" err="1"/>
              <a:t>description</a:t>
            </a:r>
            <a:endParaRPr lang="de-DE" dirty="0"/>
          </a:p>
        </p:txBody>
      </p:sp>
      <p:sp>
        <p:nvSpPr>
          <p:cNvPr id="8" name="Text Placeholder 6">
            <a:extLst>
              <a:ext uri="{FF2B5EF4-FFF2-40B4-BE49-F238E27FC236}">
                <a16:creationId xmlns:a16="http://schemas.microsoft.com/office/drawing/2014/main" id="{B6463E2C-0B85-C7A3-E3F7-421381FA9ACC}"/>
              </a:ext>
            </a:extLst>
          </p:cNvPr>
          <p:cNvSpPr>
            <a:spLocks noGrp="1"/>
          </p:cNvSpPr>
          <p:nvPr>
            <p:ph type="body" sz="quarter" idx="13" hasCustomPrompt="1"/>
          </p:nvPr>
        </p:nvSpPr>
        <p:spPr>
          <a:xfrm>
            <a:off x="695324" y="1056889"/>
            <a:ext cx="5400676" cy="143917"/>
          </a:xfrm>
        </p:spPr>
        <p:txBody>
          <a:bodyPr>
            <a:normAutofit/>
          </a:bodyPr>
          <a:lstStyle>
            <a:lvl1pPr marL="0" indent="0" hangingPunct="0">
              <a:buFontTx/>
              <a:buNone/>
              <a:defRPr sz="1100" b="1" i="0" baseline="0">
                <a:solidFill>
                  <a:srgbClr val="212121"/>
                </a:solidFill>
              </a:defRPr>
            </a:lvl1pPr>
          </a:lstStyle>
          <a:p>
            <a:pPr lvl="0"/>
            <a:r>
              <a:rPr lang="de-DE" dirty="0"/>
              <a:t>Click </a:t>
            </a:r>
            <a:r>
              <a:rPr lang="de-DE" dirty="0" err="1"/>
              <a:t>to</a:t>
            </a:r>
            <a:r>
              <a:rPr lang="de-DE" dirty="0"/>
              <a:t> </a:t>
            </a:r>
            <a:r>
              <a:rPr lang="de-DE" dirty="0" err="1"/>
              <a:t>add</a:t>
            </a:r>
            <a:r>
              <a:rPr lang="de-DE" dirty="0"/>
              <a:t> an </a:t>
            </a:r>
            <a:r>
              <a:rPr lang="de-DE" dirty="0" err="1"/>
              <a:t>Overline</a:t>
            </a:r>
            <a:endParaRPr lang="de-DE" dirty="0"/>
          </a:p>
        </p:txBody>
      </p:sp>
      <p:sp>
        <p:nvSpPr>
          <p:cNvPr id="14" name="Title 13">
            <a:extLst>
              <a:ext uri="{FF2B5EF4-FFF2-40B4-BE49-F238E27FC236}">
                <a16:creationId xmlns:a16="http://schemas.microsoft.com/office/drawing/2014/main" id="{B8FCC815-E684-98F4-6913-A95C865AA039}"/>
              </a:ext>
            </a:extLst>
          </p:cNvPr>
          <p:cNvSpPr>
            <a:spLocks noGrp="1"/>
          </p:cNvSpPr>
          <p:nvPr>
            <p:ph type="title"/>
          </p:nvPr>
        </p:nvSpPr>
        <p:spPr>
          <a:xfrm>
            <a:off x="696212" y="1279504"/>
            <a:ext cx="10800463" cy="557212"/>
          </a:xfrm>
        </p:spPr>
        <p:txBody>
          <a:bodyPr/>
          <a:lstStyle>
            <a:lvl1pPr>
              <a:defRPr b="0" i="0">
                <a:latin typeface="Geologica Medium" pitchFamily="2" charset="0"/>
                <a:cs typeface="TransitPro" panose="020B0504030101020102" pitchFamily="34" charset="77"/>
              </a:defRPr>
            </a:lvl1pPr>
          </a:lstStyle>
          <a:p>
            <a:r>
              <a:rPr lang="en-GB" dirty="0"/>
              <a:t>Click to edit Master title style</a:t>
            </a:r>
            <a:endParaRPr lang="en-DE" dirty="0"/>
          </a:p>
        </p:txBody>
      </p:sp>
      <p:sp>
        <p:nvSpPr>
          <p:cNvPr id="16" name="Date Placeholder 15">
            <a:extLst>
              <a:ext uri="{FF2B5EF4-FFF2-40B4-BE49-F238E27FC236}">
                <a16:creationId xmlns:a16="http://schemas.microsoft.com/office/drawing/2014/main" id="{F16F4045-EDC1-9C91-08B7-3298D0A13E2A}"/>
              </a:ext>
            </a:extLst>
          </p:cNvPr>
          <p:cNvSpPr>
            <a:spLocks noGrp="1"/>
          </p:cNvSpPr>
          <p:nvPr>
            <p:ph type="dt" sz="half" idx="18"/>
          </p:nvPr>
        </p:nvSpPr>
        <p:spPr>
          <a:xfrm>
            <a:off x="695325" y="333375"/>
            <a:ext cx="934919" cy="143917"/>
          </a:xfrm>
        </p:spPr>
        <p:txBody>
          <a:bodyPr/>
          <a:lstStyle/>
          <a:p>
            <a:fld id="{BA591DD2-6D0C-1C44-B253-EEF6415761BB}" type="datetime1">
              <a:rPr lang="de-DE" smtClean="0"/>
              <a:pPr/>
              <a:t>10.06.2025</a:t>
            </a:fld>
            <a:endParaRPr lang="de-DE" dirty="0"/>
          </a:p>
        </p:txBody>
      </p:sp>
      <p:sp>
        <p:nvSpPr>
          <p:cNvPr id="19" name="Slide Number Placeholder 18">
            <a:extLst>
              <a:ext uri="{FF2B5EF4-FFF2-40B4-BE49-F238E27FC236}">
                <a16:creationId xmlns:a16="http://schemas.microsoft.com/office/drawing/2014/main" id="{6D980F96-C365-04A5-BD7C-52F81EE6113F}"/>
              </a:ext>
            </a:extLst>
          </p:cNvPr>
          <p:cNvSpPr>
            <a:spLocks noGrp="1"/>
          </p:cNvSpPr>
          <p:nvPr>
            <p:ph type="sldNum" sz="quarter" idx="20"/>
          </p:nvPr>
        </p:nvSpPr>
        <p:spPr/>
        <p:txBody>
          <a:bodyPr/>
          <a:lstStyle/>
          <a:p>
            <a:fld id="{F173E923-9040-AF4A-B517-942811140FC9}" type="slidenum">
              <a:rPr lang="de-DE" smtClean="0"/>
              <a:pPr/>
              <a:t>‹Nr.›</a:t>
            </a:fld>
            <a:endParaRPr lang="de-DE" dirty="0"/>
          </a:p>
        </p:txBody>
      </p:sp>
      <p:pic>
        <p:nvPicPr>
          <p:cNvPr id="2" name="Picture 1">
            <a:extLst>
              <a:ext uri="{FF2B5EF4-FFF2-40B4-BE49-F238E27FC236}">
                <a16:creationId xmlns:a16="http://schemas.microsoft.com/office/drawing/2014/main" id="{9F0F387D-5865-E72A-65C6-A8B376352A64}"/>
              </a:ext>
            </a:extLst>
          </p:cNvPr>
          <p:cNvPicPr>
            <a:picLocks noChangeAspect="1"/>
          </p:cNvPicPr>
          <p:nvPr userDrawn="1"/>
        </p:nvPicPr>
        <p:blipFill>
          <a:blip r:embed="rId2"/>
          <a:stretch>
            <a:fillRect/>
          </a:stretch>
        </p:blipFill>
        <p:spPr>
          <a:xfrm>
            <a:off x="10632504" y="333375"/>
            <a:ext cx="864170" cy="256857"/>
          </a:xfrm>
          <a:prstGeom prst="rect">
            <a:avLst/>
          </a:prstGeom>
        </p:spPr>
      </p:pic>
      <p:sp>
        <p:nvSpPr>
          <p:cNvPr id="12"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3781378819"/>
      </p:ext>
    </p:extLst>
  </p:cSld>
  <p:clrMapOvr>
    <a:masterClrMapping/>
  </p:clrMapOvr>
  <p:extLst mod="1">
    <p:ext uri="{DCECCB84-F9BA-43D5-87BE-67443E8EF086}">
      <p15:sldGuideLst xmlns:p15="http://schemas.microsoft.com/office/powerpoint/2012/main">
        <p15:guide id="1" pos="3522" userDrawn="1">
          <p15:clr>
            <a:srgbClr val="FBAE40"/>
          </p15:clr>
        </p15:guide>
        <p15:guide id="2" pos="32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1/1 + Image 4/3">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9098A6E2-8460-EA40-8499-4E89122DBC4B}"/>
              </a:ext>
            </a:extLst>
          </p:cNvPr>
          <p:cNvSpPr>
            <a:spLocks noGrp="1"/>
          </p:cNvSpPr>
          <p:nvPr>
            <p:ph type="pic" sz="quarter" idx="15" hasCustomPrompt="1"/>
          </p:nvPr>
        </p:nvSpPr>
        <p:spPr>
          <a:xfrm>
            <a:off x="5591867" y="1989138"/>
            <a:ext cx="5892739" cy="3776900"/>
          </a:xfrm>
        </p:spPr>
        <p:txBody>
          <a:bodyPr>
            <a:normAutofit/>
          </a:bodyPr>
          <a:lstStyle>
            <a:lvl1pPr marL="0" indent="0">
              <a:buFontTx/>
              <a:buNone/>
              <a:defRPr sz="1800" baseline="0">
                <a:solidFill>
                  <a:srgbClr val="212121"/>
                </a:solidFill>
              </a:defRPr>
            </a:lvl1pPr>
          </a:lstStyle>
          <a:p>
            <a:r>
              <a:rPr lang="de-DE" dirty="0"/>
              <a:t>Picture 4/3</a:t>
            </a:r>
          </a:p>
        </p:txBody>
      </p:sp>
      <p:sp>
        <p:nvSpPr>
          <p:cNvPr id="8" name="Picture Placeholder 7">
            <a:extLst>
              <a:ext uri="{FF2B5EF4-FFF2-40B4-BE49-F238E27FC236}">
                <a16:creationId xmlns:a16="http://schemas.microsoft.com/office/drawing/2014/main" id="{35C1727A-5780-5442-A167-403C79D9256E}"/>
              </a:ext>
            </a:extLst>
          </p:cNvPr>
          <p:cNvSpPr>
            <a:spLocks noGrp="1"/>
          </p:cNvSpPr>
          <p:nvPr>
            <p:ph type="pic" sz="quarter" idx="16" hasCustomPrompt="1"/>
          </p:nvPr>
        </p:nvSpPr>
        <p:spPr>
          <a:xfrm>
            <a:off x="695325" y="1989138"/>
            <a:ext cx="4489200" cy="3776900"/>
          </a:xfrm>
        </p:spPr>
        <p:txBody>
          <a:bodyPr>
            <a:normAutofit/>
          </a:bodyPr>
          <a:lstStyle>
            <a:lvl1pPr marL="0" indent="0">
              <a:buFontTx/>
              <a:buNone/>
              <a:defRPr sz="1800" baseline="0">
                <a:solidFill>
                  <a:srgbClr val="212121"/>
                </a:solidFill>
              </a:defRPr>
            </a:lvl1pPr>
          </a:lstStyle>
          <a:p>
            <a:r>
              <a:rPr lang="de-DE" dirty="0"/>
              <a:t>Picture 1/1</a:t>
            </a:r>
          </a:p>
        </p:txBody>
      </p:sp>
      <p:sp>
        <p:nvSpPr>
          <p:cNvPr id="6" name="Text Placeholder 5">
            <a:extLst>
              <a:ext uri="{FF2B5EF4-FFF2-40B4-BE49-F238E27FC236}">
                <a16:creationId xmlns:a16="http://schemas.microsoft.com/office/drawing/2014/main" id="{A3903A50-087A-3A44-8500-913112CC5137}"/>
              </a:ext>
            </a:extLst>
          </p:cNvPr>
          <p:cNvSpPr>
            <a:spLocks noGrp="1"/>
          </p:cNvSpPr>
          <p:nvPr>
            <p:ph type="body" sz="quarter" idx="18" hasCustomPrompt="1"/>
          </p:nvPr>
        </p:nvSpPr>
        <p:spPr>
          <a:xfrm>
            <a:off x="5597996" y="5949950"/>
            <a:ext cx="5905500" cy="184150"/>
          </a:xfrm>
        </p:spPr>
        <p:txBody>
          <a:bodyPr>
            <a:normAutofit/>
          </a:bodyPr>
          <a:lstStyle>
            <a:lvl1pPr>
              <a:defRPr sz="1100" b="0" baseline="0">
                <a:solidFill>
                  <a:srgbClr val="212121"/>
                </a:solidFill>
              </a:defRPr>
            </a:lvl1pPr>
          </a:lstStyle>
          <a:p>
            <a:pPr lvl="0"/>
            <a:r>
              <a:rPr lang="en-US" dirty="0"/>
              <a:t>Add a description</a:t>
            </a:r>
            <a:endParaRPr lang="de-DE" dirty="0"/>
          </a:p>
        </p:txBody>
      </p:sp>
      <p:sp>
        <p:nvSpPr>
          <p:cNvPr id="13" name="Text Placeholder 5">
            <a:extLst>
              <a:ext uri="{FF2B5EF4-FFF2-40B4-BE49-F238E27FC236}">
                <a16:creationId xmlns:a16="http://schemas.microsoft.com/office/drawing/2014/main" id="{96F18E2C-A009-234E-9B45-E19FC83357F4}"/>
              </a:ext>
            </a:extLst>
          </p:cNvPr>
          <p:cNvSpPr>
            <a:spLocks noGrp="1"/>
          </p:cNvSpPr>
          <p:nvPr>
            <p:ph type="body" sz="quarter" idx="19" hasCustomPrompt="1"/>
          </p:nvPr>
        </p:nvSpPr>
        <p:spPr>
          <a:xfrm>
            <a:off x="695324" y="5949950"/>
            <a:ext cx="4505673" cy="184150"/>
          </a:xfrm>
        </p:spPr>
        <p:txBody>
          <a:bodyPr>
            <a:normAutofit/>
          </a:bodyPr>
          <a:lstStyle>
            <a:lvl1pPr>
              <a:defRPr sz="1100" b="0" baseline="0">
                <a:solidFill>
                  <a:srgbClr val="212121"/>
                </a:solidFill>
              </a:defRPr>
            </a:lvl1pPr>
          </a:lstStyle>
          <a:p>
            <a:pPr lvl="0"/>
            <a:r>
              <a:rPr lang="en-US" dirty="0"/>
              <a:t>Add a description</a:t>
            </a:r>
            <a:endParaRPr lang="de-DE" dirty="0"/>
          </a:p>
        </p:txBody>
      </p:sp>
      <p:sp>
        <p:nvSpPr>
          <p:cNvPr id="10" name="Title 9">
            <a:extLst>
              <a:ext uri="{FF2B5EF4-FFF2-40B4-BE49-F238E27FC236}">
                <a16:creationId xmlns:a16="http://schemas.microsoft.com/office/drawing/2014/main" id="{8723E688-C9FA-B984-EE4E-1A2C4DC85472}"/>
              </a:ext>
            </a:extLst>
          </p:cNvPr>
          <p:cNvSpPr>
            <a:spLocks noGrp="1"/>
          </p:cNvSpPr>
          <p:nvPr>
            <p:ph type="title"/>
          </p:nvPr>
        </p:nvSpPr>
        <p:spPr>
          <a:xfrm>
            <a:off x="696212" y="1274419"/>
            <a:ext cx="10800463" cy="557212"/>
          </a:xfrm>
        </p:spPr>
        <p:txBody>
          <a:bodyPr/>
          <a:lstStyle>
            <a:lvl1pPr>
              <a:defRPr b="0" i="0">
                <a:latin typeface="Geologica Medium" pitchFamily="2" charset="0"/>
                <a:cs typeface="Sana" pitchFamily="2" charset="-78"/>
              </a:defRPr>
            </a:lvl1pPr>
          </a:lstStyle>
          <a:p>
            <a:r>
              <a:rPr lang="en-GB" dirty="0"/>
              <a:t>Click to edit Master title style</a:t>
            </a:r>
            <a:endParaRPr lang="en-DE" dirty="0"/>
          </a:p>
        </p:txBody>
      </p:sp>
      <p:sp>
        <p:nvSpPr>
          <p:cNvPr id="12" name="Text Placeholder 6">
            <a:extLst>
              <a:ext uri="{FF2B5EF4-FFF2-40B4-BE49-F238E27FC236}">
                <a16:creationId xmlns:a16="http://schemas.microsoft.com/office/drawing/2014/main" id="{47A56E12-29B3-D03B-7C9A-F169C74CAF3E}"/>
              </a:ext>
            </a:extLst>
          </p:cNvPr>
          <p:cNvSpPr>
            <a:spLocks noGrp="1"/>
          </p:cNvSpPr>
          <p:nvPr>
            <p:ph type="body" sz="quarter" idx="13" hasCustomPrompt="1"/>
          </p:nvPr>
        </p:nvSpPr>
        <p:spPr>
          <a:xfrm>
            <a:off x="695324" y="1056889"/>
            <a:ext cx="5400676" cy="143917"/>
          </a:xfrm>
        </p:spPr>
        <p:txBody>
          <a:bodyPr>
            <a:normAutofit/>
          </a:bodyPr>
          <a:lstStyle>
            <a:lvl1pPr marL="0" indent="0" hangingPunct="0">
              <a:buFontTx/>
              <a:buNone/>
              <a:defRPr sz="1100" b="1" i="0" baseline="0">
                <a:solidFill>
                  <a:srgbClr val="212121"/>
                </a:solidFill>
              </a:defRPr>
            </a:lvl1pPr>
          </a:lstStyle>
          <a:p>
            <a:pPr lvl="0"/>
            <a:r>
              <a:rPr lang="de-DE" dirty="0"/>
              <a:t>Click </a:t>
            </a:r>
            <a:r>
              <a:rPr lang="de-DE" dirty="0" err="1"/>
              <a:t>to</a:t>
            </a:r>
            <a:r>
              <a:rPr lang="de-DE" dirty="0"/>
              <a:t> </a:t>
            </a:r>
            <a:r>
              <a:rPr lang="de-DE" dirty="0" err="1"/>
              <a:t>add</a:t>
            </a:r>
            <a:r>
              <a:rPr lang="de-DE" dirty="0"/>
              <a:t> an </a:t>
            </a:r>
            <a:r>
              <a:rPr lang="de-DE" dirty="0" err="1"/>
              <a:t>Overline</a:t>
            </a:r>
            <a:endParaRPr lang="de-DE" dirty="0"/>
          </a:p>
        </p:txBody>
      </p:sp>
      <p:sp>
        <p:nvSpPr>
          <p:cNvPr id="20" name="Date Placeholder 19">
            <a:extLst>
              <a:ext uri="{FF2B5EF4-FFF2-40B4-BE49-F238E27FC236}">
                <a16:creationId xmlns:a16="http://schemas.microsoft.com/office/drawing/2014/main" id="{637B476E-0E48-6676-BA98-1E2AFC31AB31}"/>
              </a:ext>
            </a:extLst>
          </p:cNvPr>
          <p:cNvSpPr>
            <a:spLocks noGrp="1"/>
          </p:cNvSpPr>
          <p:nvPr>
            <p:ph type="dt" sz="half" idx="20"/>
          </p:nvPr>
        </p:nvSpPr>
        <p:spPr>
          <a:xfrm>
            <a:off x="701955" y="333375"/>
            <a:ext cx="934919" cy="143917"/>
          </a:xfrm>
        </p:spPr>
        <p:txBody>
          <a:bodyPr/>
          <a:lstStyle/>
          <a:p>
            <a:fld id="{BA591DD2-6D0C-1C44-B253-EEF6415761BB}" type="datetime1">
              <a:rPr lang="de-DE" smtClean="0"/>
              <a:pPr/>
              <a:t>10.06.2025</a:t>
            </a:fld>
            <a:endParaRPr lang="de-DE" dirty="0"/>
          </a:p>
        </p:txBody>
      </p:sp>
      <p:sp>
        <p:nvSpPr>
          <p:cNvPr id="22" name="Slide Number Placeholder 21">
            <a:extLst>
              <a:ext uri="{FF2B5EF4-FFF2-40B4-BE49-F238E27FC236}">
                <a16:creationId xmlns:a16="http://schemas.microsoft.com/office/drawing/2014/main" id="{0FD921CF-5030-723C-FA10-BB263A0F0DE7}"/>
              </a:ext>
            </a:extLst>
          </p:cNvPr>
          <p:cNvSpPr>
            <a:spLocks noGrp="1"/>
          </p:cNvSpPr>
          <p:nvPr>
            <p:ph type="sldNum" sz="quarter" idx="22"/>
          </p:nvPr>
        </p:nvSpPr>
        <p:spPr/>
        <p:txBody>
          <a:bodyPr/>
          <a:lstStyle/>
          <a:p>
            <a:fld id="{F173E923-9040-AF4A-B517-942811140FC9}" type="slidenum">
              <a:rPr lang="de-DE" smtClean="0"/>
              <a:pPr/>
              <a:t>‹Nr.›</a:t>
            </a:fld>
            <a:endParaRPr lang="de-DE" dirty="0"/>
          </a:p>
        </p:txBody>
      </p:sp>
      <p:pic>
        <p:nvPicPr>
          <p:cNvPr id="4" name="Picture 3">
            <a:extLst>
              <a:ext uri="{FF2B5EF4-FFF2-40B4-BE49-F238E27FC236}">
                <a16:creationId xmlns:a16="http://schemas.microsoft.com/office/drawing/2014/main" id="{898F59AA-A7F4-1304-94C0-14CE627976F6}"/>
              </a:ext>
            </a:extLst>
          </p:cNvPr>
          <p:cNvPicPr>
            <a:picLocks noChangeAspect="1"/>
          </p:cNvPicPr>
          <p:nvPr userDrawn="1"/>
        </p:nvPicPr>
        <p:blipFill>
          <a:blip r:embed="rId2"/>
          <a:stretch>
            <a:fillRect/>
          </a:stretch>
        </p:blipFill>
        <p:spPr>
          <a:xfrm>
            <a:off x="10632504" y="333375"/>
            <a:ext cx="864170" cy="256857"/>
          </a:xfrm>
          <a:prstGeom prst="rect">
            <a:avLst/>
          </a:prstGeom>
        </p:spPr>
      </p:pic>
      <p:sp>
        <p:nvSpPr>
          <p:cNvPr id="14"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1177503216"/>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4">
            <a:extLst>
              <a:ext uri="{FF2B5EF4-FFF2-40B4-BE49-F238E27FC236}">
                <a16:creationId xmlns:a16="http://schemas.microsoft.com/office/drawing/2014/main" id="{44E45D6F-EF79-3C9B-54F5-6FF71BCD77D1}"/>
              </a:ext>
            </a:extLst>
          </p:cNvPr>
          <p:cNvSpPr>
            <a:spLocks noGrp="1"/>
          </p:cNvSpPr>
          <p:nvPr>
            <p:ph type="title" hasCustomPrompt="1"/>
          </p:nvPr>
        </p:nvSpPr>
        <p:spPr>
          <a:xfrm>
            <a:off x="695324" y="2060848"/>
            <a:ext cx="5400675" cy="3168352"/>
          </a:xfrm>
          <a:prstGeom prst="rect">
            <a:avLst/>
          </a:prstGeom>
        </p:spPr>
        <p:txBody>
          <a:bodyPr vert="horz" lIns="0" tIns="0" rIns="0" bIns="0" rtlCol="0" anchor="t">
            <a:normAutofit/>
          </a:bodyPr>
          <a:lstStyle>
            <a:lvl1pPr>
              <a:defRPr sz="4000" b="0" i="0">
                <a:latin typeface="Geologica Medium" pitchFamily="2" charset="0"/>
              </a:defRPr>
            </a:lvl1pPr>
          </a:lstStyle>
          <a:p>
            <a:r>
              <a:rPr lang="en-GB" dirty="0"/>
              <a:t>Click to edit</a:t>
            </a:r>
            <a:br>
              <a:rPr lang="en-GB" dirty="0"/>
            </a:br>
            <a:r>
              <a:rPr lang="en-GB" dirty="0"/>
              <a:t>section title</a:t>
            </a:r>
            <a:endParaRPr lang="en-DE" dirty="0"/>
          </a:p>
        </p:txBody>
      </p:sp>
      <p:sp>
        <p:nvSpPr>
          <p:cNvPr id="5"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260523064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8F350C-496B-B26E-0C60-F78F4FB4177D}"/>
              </a:ext>
            </a:extLst>
          </p:cNvPr>
          <p:cNvPicPr>
            <a:picLocks noChangeAspect="1"/>
          </p:cNvPicPr>
          <p:nvPr userDrawn="1"/>
        </p:nvPicPr>
        <p:blipFill>
          <a:blip r:embed="rId2"/>
          <a:stretch>
            <a:fillRect/>
          </a:stretch>
        </p:blipFill>
        <p:spPr>
          <a:xfrm>
            <a:off x="0" y="0"/>
            <a:ext cx="12192000" cy="7030423"/>
          </a:xfrm>
          <a:prstGeom prst="rect">
            <a:avLst/>
          </a:prstGeom>
        </p:spPr>
      </p:pic>
      <p:sp>
        <p:nvSpPr>
          <p:cNvPr id="6"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2906926122"/>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 full">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BFA2DF-5C49-081B-09E6-BFB92AB087DF}"/>
              </a:ext>
            </a:extLst>
          </p:cNvPr>
          <p:cNvPicPr>
            <a:picLocks noChangeAspect="1"/>
          </p:cNvPicPr>
          <p:nvPr userDrawn="1"/>
        </p:nvPicPr>
        <p:blipFill>
          <a:blip r:embed="rId2"/>
          <a:stretch>
            <a:fillRect/>
          </a:stretch>
        </p:blipFill>
        <p:spPr>
          <a:xfrm>
            <a:off x="5087888" y="2708919"/>
            <a:ext cx="5973581" cy="4171595"/>
          </a:xfrm>
          <a:prstGeom prst="rect">
            <a:avLst/>
          </a:prstGeom>
        </p:spPr>
      </p:pic>
      <p:sp>
        <p:nvSpPr>
          <p:cNvPr id="5"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265646"/>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234097660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4 Images 4/3">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9098A6E2-8460-EA40-8499-4E89122DBC4B}"/>
              </a:ext>
            </a:extLst>
          </p:cNvPr>
          <p:cNvSpPr>
            <a:spLocks noGrp="1"/>
          </p:cNvSpPr>
          <p:nvPr>
            <p:ph type="pic" sz="quarter" idx="15" hasCustomPrompt="1"/>
          </p:nvPr>
        </p:nvSpPr>
        <p:spPr>
          <a:xfrm>
            <a:off x="5504499" y="1276343"/>
            <a:ext cx="2830898" cy="2156869"/>
          </a:xfrm>
        </p:spPr>
        <p:txBody>
          <a:bodyPr>
            <a:normAutofit/>
          </a:bodyPr>
          <a:lstStyle>
            <a:lvl1pPr marL="0" indent="0">
              <a:buFontTx/>
              <a:buNone/>
              <a:defRPr sz="1800" baseline="0">
                <a:solidFill>
                  <a:srgbClr val="212121"/>
                </a:solidFill>
              </a:defRPr>
            </a:lvl1pPr>
          </a:lstStyle>
          <a:p>
            <a:r>
              <a:rPr lang="de-DE" dirty="0"/>
              <a:t>Picture 4/3      </a:t>
            </a:r>
          </a:p>
        </p:txBody>
      </p:sp>
      <p:sp>
        <p:nvSpPr>
          <p:cNvPr id="9" name="Picture Placeholder 7">
            <a:extLst>
              <a:ext uri="{FF2B5EF4-FFF2-40B4-BE49-F238E27FC236}">
                <a16:creationId xmlns:a16="http://schemas.microsoft.com/office/drawing/2014/main" id="{7383D17A-22DE-BC45-8BB7-93650F7BD104}"/>
              </a:ext>
            </a:extLst>
          </p:cNvPr>
          <p:cNvSpPr>
            <a:spLocks noGrp="1"/>
          </p:cNvSpPr>
          <p:nvPr>
            <p:ph type="pic" sz="quarter" idx="17" hasCustomPrompt="1"/>
          </p:nvPr>
        </p:nvSpPr>
        <p:spPr>
          <a:xfrm>
            <a:off x="8665779" y="1276344"/>
            <a:ext cx="2830896" cy="2156868"/>
          </a:xfrm>
        </p:spPr>
        <p:txBody>
          <a:bodyPr>
            <a:normAutofit/>
          </a:bodyPr>
          <a:lstStyle>
            <a:lvl1pPr marL="0" indent="0">
              <a:buFontTx/>
              <a:buNone/>
              <a:defRPr sz="1800" baseline="0">
                <a:solidFill>
                  <a:srgbClr val="212121"/>
                </a:solidFill>
              </a:defRPr>
            </a:lvl1pPr>
          </a:lstStyle>
          <a:p>
            <a:r>
              <a:rPr lang="de-DE" dirty="0"/>
              <a:t>Picture 4/3      </a:t>
            </a:r>
          </a:p>
        </p:txBody>
      </p:sp>
      <p:sp>
        <p:nvSpPr>
          <p:cNvPr id="10" name="Picture Placeholder 7">
            <a:extLst>
              <a:ext uri="{FF2B5EF4-FFF2-40B4-BE49-F238E27FC236}">
                <a16:creationId xmlns:a16="http://schemas.microsoft.com/office/drawing/2014/main" id="{9E32FFB2-5A1C-2242-927C-02AAA534EE6B}"/>
              </a:ext>
            </a:extLst>
          </p:cNvPr>
          <p:cNvSpPr>
            <a:spLocks noGrp="1"/>
          </p:cNvSpPr>
          <p:nvPr>
            <p:ph type="pic" sz="quarter" idx="18" hasCustomPrompt="1"/>
          </p:nvPr>
        </p:nvSpPr>
        <p:spPr>
          <a:xfrm>
            <a:off x="5504499" y="3783579"/>
            <a:ext cx="2841306" cy="2164799"/>
          </a:xfrm>
        </p:spPr>
        <p:txBody>
          <a:bodyPr>
            <a:normAutofit/>
          </a:bodyPr>
          <a:lstStyle>
            <a:lvl1pPr marL="0" indent="0">
              <a:buFontTx/>
              <a:buNone/>
              <a:defRPr sz="1800" baseline="0">
                <a:solidFill>
                  <a:srgbClr val="212121"/>
                </a:solidFill>
              </a:defRPr>
            </a:lvl1pPr>
          </a:lstStyle>
          <a:p>
            <a:r>
              <a:rPr lang="de-DE" dirty="0"/>
              <a:t>Picture 4/3      </a:t>
            </a:r>
          </a:p>
        </p:txBody>
      </p:sp>
      <p:sp>
        <p:nvSpPr>
          <p:cNvPr id="12" name="Picture Placeholder 7">
            <a:extLst>
              <a:ext uri="{FF2B5EF4-FFF2-40B4-BE49-F238E27FC236}">
                <a16:creationId xmlns:a16="http://schemas.microsoft.com/office/drawing/2014/main" id="{7D724F8A-1C1F-0B4E-B72C-1866B7E3A509}"/>
              </a:ext>
            </a:extLst>
          </p:cNvPr>
          <p:cNvSpPr>
            <a:spLocks noGrp="1"/>
          </p:cNvSpPr>
          <p:nvPr>
            <p:ph type="pic" sz="quarter" idx="19" hasCustomPrompt="1"/>
          </p:nvPr>
        </p:nvSpPr>
        <p:spPr>
          <a:xfrm>
            <a:off x="8665779" y="3783578"/>
            <a:ext cx="2841306" cy="2164799"/>
          </a:xfrm>
        </p:spPr>
        <p:txBody>
          <a:bodyPr>
            <a:normAutofit/>
          </a:bodyPr>
          <a:lstStyle>
            <a:lvl1pPr marL="0" indent="0">
              <a:buFontTx/>
              <a:buNone/>
              <a:defRPr sz="1800" baseline="0">
                <a:solidFill>
                  <a:srgbClr val="212121"/>
                </a:solidFill>
              </a:defRPr>
            </a:lvl1pPr>
          </a:lstStyle>
          <a:p>
            <a:r>
              <a:rPr lang="de-DE" dirty="0"/>
              <a:t>Picture 4/3      </a:t>
            </a:r>
          </a:p>
        </p:txBody>
      </p:sp>
      <p:sp>
        <p:nvSpPr>
          <p:cNvPr id="15" name="Text Placeholder 14">
            <a:extLst>
              <a:ext uri="{FF2B5EF4-FFF2-40B4-BE49-F238E27FC236}">
                <a16:creationId xmlns:a16="http://schemas.microsoft.com/office/drawing/2014/main" id="{83351F3E-7D41-2C49-B7CC-17C7063E6FF9}"/>
              </a:ext>
            </a:extLst>
          </p:cNvPr>
          <p:cNvSpPr>
            <a:spLocks noGrp="1"/>
          </p:cNvSpPr>
          <p:nvPr>
            <p:ph type="body" sz="quarter" idx="20"/>
          </p:nvPr>
        </p:nvSpPr>
        <p:spPr>
          <a:xfrm>
            <a:off x="695324" y="1268413"/>
            <a:ext cx="4464572" cy="4679964"/>
          </a:xfrm>
        </p:spPr>
        <p:txBody>
          <a:bodyPr/>
          <a:lstStyle>
            <a:lvl5pPr marL="4763" indent="0">
              <a:tabLst/>
              <a:defRPr/>
            </a:lvl5pPr>
          </a:lstStyle>
          <a:p>
            <a:pPr lvl="4"/>
            <a:endParaRPr lang="de-DE" dirty="0"/>
          </a:p>
        </p:txBody>
      </p:sp>
      <p:sp>
        <p:nvSpPr>
          <p:cNvPr id="2" name="Date Placeholder 1">
            <a:extLst>
              <a:ext uri="{FF2B5EF4-FFF2-40B4-BE49-F238E27FC236}">
                <a16:creationId xmlns:a16="http://schemas.microsoft.com/office/drawing/2014/main" id="{D8C36D6B-0062-2BAE-E8FE-62B57504E966}"/>
              </a:ext>
            </a:extLst>
          </p:cNvPr>
          <p:cNvSpPr>
            <a:spLocks noGrp="1"/>
          </p:cNvSpPr>
          <p:nvPr>
            <p:ph type="dt" sz="half" idx="21"/>
          </p:nvPr>
        </p:nvSpPr>
        <p:spPr/>
        <p:txBody>
          <a:bodyPr/>
          <a:lstStyle/>
          <a:p>
            <a:fld id="{BA591DD2-6D0C-1C44-B253-EEF6415761BB}" type="datetime1">
              <a:rPr lang="de-DE" smtClean="0"/>
              <a:pPr/>
              <a:t>10.06.2025</a:t>
            </a:fld>
            <a:endParaRPr lang="de-DE" dirty="0"/>
          </a:p>
        </p:txBody>
      </p:sp>
      <p:sp>
        <p:nvSpPr>
          <p:cNvPr id="8" name="Slide Number Placeholder 7">
            <a:extLst>
              <a:ext uri="{FF2B5EF4-FFF2-40B4-BE49-F238E27FC236}">
                <a16:creationId xmlns:a16="http://schemas.microsoft.com/office/drawing/2014/main" id="{768B1B36-AB2E-1D34-F080-1AE83EE519E3}"/>
              </a:ext>
            </a:extLst>
          </p:cNvPr>
          <p:cNvSpPr>
            <a:spLocks noGrp="1"/>
          </p:cNvSpPr>
          <p:nvPr>
            <p:ph type="sldNum" sz="quarter" idx="23"/>
          </p:nvPr>
        </p:nvSpPr>
        <p:spPr/>
        <p:txBody>
          <a:bodyPr/>
          <a:lstStyle/>
          <a:p>
            <a:fld id="{F173E923-9040-AF4A-B517-942811140FC9}" type="slidenum">
              <a:rPr lang="de-DE" smtClean="0"/>
              <a:pPr/>
              <a:t>‹Nr.›</a:t>
            </a:fld>
            <a:endParaRPr lang="de-DE" dirty="0"/>
          </a:p>
        </p:txBody>
      </p:sp>
      <p:pic>
        <p:nvPicPr>
          <p:cNvPr id="4" name="Picture 3">
            <a:extLst>
              <a:ext uri="{FF2B5EF4-FFF2-40B4-BE49-F238E27FC236}">
                <a16:creationId xmlns:a16="http://schemas.microsoft.com/office/drawing/2014/main" id="{69B98CF3-EEDA-04BB-8DFA-E56433546F07}"/>
              </a:ext>
            </a:extLst>
          </p:cNvPr>
          <p:cNvPicPr>
            <a:picLocks noChangeAspect="1"/>
          </p:cNvPicPr>
          <p:nvPr userDrawn="1"/>
        </p:nvPicPr>
        <p:blipFill>
          <a:blip r:embed="rId2"/>
          <a:stretch>
            <a:fillRect/>
          </a:stretch>
        </p:blipFill>
        <p:spPr>
          <a:xfrm>
            <a:off x="10632504" y="333375"/>
            <a:ext cx="864170" cy="256857"/>
          </a:xfrm>
          <a:prstGeom prst="rect">
            <a:avLst/>
          </a:prstGeom>
        </p:spPr>
      </p:pic>
      <p:sp>
        <p:nvSpPr>
          <p:cNvPr id="13"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4131855413"/>
      </p:ext>
    </p:extLst>
  </p:cSld>
  <p:clrMapOvr>
    <a:masterClrMapping/>
  </p:clrMapOvr>
  <p:extLst mod="1">
    <p:ext uri="{DCECCB84-F9BA-43D5-87BE-67443E8EF086}">
      <p15:sldGuideLst xmlns:p15="http://schemas.microsoft.com/office/powerpoint/2012/main">
        <p15:guide id="1" pos="325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3351F3E-7D41-2C49-B7CC-17C7063E6FF9}"/>
              </a:ext>
            </a:extLst>
          </p:cNvPr>
          <p:cNvSpPr>
            <a:spLocks noGrp="1"/>
          </p:cNvSpPr>
          <p:nvPr>
            <p:ph type="body" sz="quarter" idx="20"/>
          </p:nvPr>
        </p:nvSpPr>
        <p:spPr>
          <a:xfrm>
            <a:off x="695324" y="1268413"/>
            <a:ext cx="4464572" cy="4680000"/>
          </a:xfrm>
        </p:spPr>
        <p:txBody>
          <a:bodyPr/>
          <a:lstStyle>
            <a:lvl5pPr marL="4763" indent="0">
              <a:tabLst/>
              <a:defRPr/>
            </a:lvl5pPr>
          </a:lstStyle>
          <a:p>
            <a:pPr lvl="4"/>
            <a:endParaRPr lang="de-DE" dirty="0"/>
          </a:p>
        </p:txBody>
      </p:sp>
      <p:sp>
        <p:nvSpPr>
          <p:cNvPr id="6" name="Table Placeholder 5">
            <a:extLst>
              <a:ext uri="{FF2B5EF4-FFF2-40B4-BE49-F238E27FC236}">
                <a16:creationId xmlns:a16="http://schemas.microsoft.com/office/drawing/2014/main" id="{26CE7B83-BDE5-DF4C-8EA1-E53EDA163BEF}"/>
              </a:ext>
            </a:extLst>
          </p:cNvPr>
          <p:cNvSpPr>
            <a:spLocks noGrp="1"/>
          </p:cNvSpPr>
          <p:nvPr>
            <p:ph type="tbl" sz="quarter" idx="21"/>
          </p:nvPr>
        </p:nvSpPr>
        <p:spPr>
          <a:xfrm>
            <a:off x="5518800" y="1268413"/>
            <a:ext cx="5976937" cy="4679950"/>
          </a:xfrm>
        </p:spPr>
        <p:txBody>
          <a:bodyPr/>
          <a:lstStyle>
            <a:lvl1pPr>
              <a:defRPr sz="1800" baseline="0">
                <a:solidFill>
                  <a:srgbClr val="A0A0A0"/>
                </a:solidFill>
              </a:defRPr>
            </a:lvl1pPr>
          </a:lstStyle>
          <a:p>
            <a:endParaRPr lang="de-DE" dirty="0"/>
          </a:p>
        </p:txBody>
      </p:sp>
      <p:sp>
        <p:nvSpPr>
          <p:cNvPr id="10" name="Date Placeholder 9">
            <a:extLst>
              <a:ext uri="{FF2B5EF4-FFF2-40B4-BE49-F238E27FC236}">
                <a16:creationId xmlns:a16="http://schemas.microsoft.com/office/drawing/2014/main" id="{33D81A87-25EB-D6AC-8152-DD0C447A6E22}"/>
              </a:ext>
            </a:extLst>
          </p:cNvPr>
          <p:cNvSpPr>
            <a:spLocks noGrp="1"/>
          </p:cNvSpPr>
          <p:nvPr>
            <p:ph type="dt" sz="half" idx="22"/>
          </p:nvPr>
        </p:nvSpPr>
        <p:spPr/>
        <p:txBody>
          <a:bodyPr/>
          <a:lstStyle/>
          <a:p>
            <a:fld id="{BA591DD2-6D0C-1C44-B253-EEF6415761BB}" type="datetime1">
              <a:rPr lang="de-DE" smtClean="0"/>
              <a:pPr/>
              <a:t>10.06.2025</a:t>
            </a:fld>
            <a:endParaRPr lang="de-DE" dirty="0"/>
          </a:p>
        </p:txBody>
      </p:sp>
      <p:sp>
        <p:nvSpPr>
          <p:cNvPr id="12" name="Slide Number Placeholder 11">
            <a:extLst>
              <a:ext uri="{FF2B5EF4-FFF2-40B4-BE49-F238E27FC236}">
                <a16:creationId xmlns:a16="http://schemas.microsoft.com/office/drawing/2014/main" id="{9216BBF0-CEB5-6107-5EE4-B6F71594B6BB}"/>
              </a:ext>
            </a:extLst>
          </p:cNvPr>
          <p:cNvSpPr>
            <a:spLocks noGrp="1"/>
          </p:cNvSpPr>
          <p:nvPr>
            <p:ph type="sldNum" sz="quarter" idx="24"/>
          </p:nvPr>
        </p:nvSpPr>
        <p:spPr/>
        <p:txBody>
          <a:bodyPr/>
          <a:lstStyle/>
          <a:p>
            <a:fld id="{F173E923-9040-AF4A-B517-942811140FC9}" type="slidenum">
              <a:rPr lang="de-DE" smtClean="0"/>
              <a:pPr/>
              <a:t>‹Nr.›</a:t>
            </a:fld>
            <a:endParaRPr lang="de-DE" dirty="0"/>
          </a:p>
        </p:txBody>
      </p:sp>
      <p:pic>
        <p:nvPicPr>
          <p:cNvPr id="3" name="Picture 2">
            <a:extLst>
              <a:ext uri="{FF2B5EF4-FFF2-40B4-BE49-F238E27FC236}">
                <a16:creationId xmlns:a16="http://schemas.microsoft.com/office/drawing/2014/main" id="{47C2CF1E-2173-432C-0BFA-CAB04D966996}"/>
              </a:ext>
            </a:extLst>
          </p:cNvPr>
          <p:cNvPicPr>
            <a:picLocks noChangeAspect="1"/>
          </p:cNvPicPr>
          <p:nvPr userDrawn="1"/>
        </p:nvPicPr>
        <p:blipFill>
          <a:blip r:embed="rId2"/>
          <a:stretch>
            <a:fillRect/>
          </a:stretch>
        </p:blipFill>
        <p:spPr>
          <a:xfrm>
            <a:off x="10632504" y="333375"/>
            <a:ext cx="864170" cy="256857"/>
          </a:xfrm>
          <a:prstGeom prst="rect">
            <a:avLst/>
          </a:prstGeom>
        </p:spPr>
      </p:pic>
      <p:sp>
        <p:nvSpPr>
          <p:cNvPr id="8"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1855393840"/>
      </p:ext>
    </p:extLst>
  </p:cSld>
  <p:clrMapOvr>
    <a:masterClrMapping/>
  </p:clrMapOvr>
  <p:extLst mod="1">
    <p:ext uri="{DCECCB84-F9BA-43D5-87BE-67443E8EF086}">
      <p15:sldGuideLst xmlns:p15="http://schemas.microsoft.com/office/powerpoint/2012/main">
        <p15:guide id="1" pos="3250">
          <p15:clr>
            <a:srgbClr val="FBAE40"/>
          </p15:clr>
        </p15:guide>
        <p15:guide id="2" pos="347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6CE7B83-BDE5-DF4C-8EA1-E53EDA163BEF}"/>
              </a:ext>
            </a:extLst>
          </p:cNvPr>
          <p:cNvSpPr>
            <a:spLocks noGrp="1"/>
          </p:cNvSpPr>
          <p:nvPr>
            <p:ph type="tbl" sz="quarter" idx="21"/>
          </p:nvPr>
        </p:nvSpPr>
        <p:spPr>
          <a:xfrm>
            <a:off x="695324" y="1268413"/>
            <a:ext cx="10801351" cy="4679949"/>
          </a:xfrm>
        </p:spPr>
        <p:txBody>
          <a:bodyPr/>
          <a:lstStyle>
            <a:lvl1pPr>
              <a:defRPr sz="1800" baseline="0">
                <a:solidFill>
                  <a:srgbClr val="A0A0A0"/>
                </a:solidFill>
              </a:defRPr>
            </a:lvl1pPr>
          </a:lstStyle>
          <a:p>
            <a:endParaRPr lang="de-DE" dirty="0"/>
          </a:p>
        </p:txBody>
      </p:sp>
      <p:sp>
        <p:nvSpPr>
          <p:cNvPr id="10" name="Date Placeholder 9">
            <a:extLst>
              <a:ext uri="{FF2B5EF4-FFF2-40B4-BE49-F238E27FC236}">
                <a16:creationId xmlns:a16="http://schemas.microsoft.com/office/drawing/2014/main" id="{643FB843-0693-7624-1A45-497F0E911055}"/>
              </a:ext>
            </a:extLst>
          </p:cNvPr>
          <p:cNvSpPr>
            <a:spLocks noGrp="1"/>
          </p:cNvSpPr>
          <p:nvPr>
            <p:ph type="dt" sz="half" idx="22"/>
          </p:nvPr>
        </p:nvSpPr>
        <p:spPr/>
        <p:txBody>
          <a:bodyPr/>
          <a:lstStyle/>
          <a:p>
            <a:fld id="{BA591DD2-6D0C-1C44-B253-EEF6415761BB}" type="datetime1">
              <a:rPr lang="de-DE" smtClean="0"/>
              <a:pPr/>
              <a:t>10.06.2025</a:t>
            </a:fld>
            <a:endParaRPr lang="de-DE" dirty="0"/>
          </a:p>
        </p:txBody>
      </p:sp>
      <p:sp>
        <p:nvSpPr>
          <p:cNvPr id="12" name="Slide Number Placeholder 11">
            <a:extLst>
              <a:ext uri="{FF2B5EF4-FFF2-40B4-BE49-F238E27FC236}">
                <a16:creationId xmlns:a16="http://schemas.microsoft.com/office/drawing/2014/main" id="{051A94DD-25AE-7CD4-5304-004A43431BF5}"/>
              </a:ext>
            </a:extLst>
          </p:cNvPr>
          <p:cNvSpPr>
            <a:spLocks noGrp="1"/>
          </p:cNvSpPr>
          <p:nvPr>
            <p:ph type="sldNum" sz="quarter" idx="24"/>
          </p:nvPr>
        </p:nvSpPr>
        <p:spPr/>
        <p:txBody>
          <a:bodyPr/>
          <a:lstStyle/>
          <a:p>
            <a:fld id="{F173E923-9040-AF4A-B517-942811140FC9}" type="slidenum">
              <a:rPr lang="de-DE" smtClean="0"/>
              <a:pPr/>
              <a:t>‹Nr.›</a:t>
            </a:fld>
            <a:endParaRPr lang="de-DE" dirty="0"/>
          </a:p>
        </p:txBody>
      </p:sp>
      <p:pic>
        <p:nvPicPr>
          <p:cNvPr id="3" name="Picture 2">
            <a:extLst>
              <a:ext uri="{FF2B5EF4-FFF2-40B4-BE49-F238E27FC236}">
                <a16:creationId xmlns:a16="http://schemas.microsoft.com/office/drawing/2014/main" id="{5B56B5B7-C475-E363-B2BA-A549B9972515}"/>
              </a:ext>
            </a:extLst>
          </p:cNvPr>
          <p:cNvPicPr>
            <a:picLocks noChangeAspect="1"/>
          </p:cNvPicPr>
          <p:nvPr userDrawn="1"/>
        </p:nvPicPr>
        <p:blipFill>
          <a:blip r:embed="rId2"/>
          <a:stretch>
            <a:fillRect/>
          </a:stretch>
        </p:blipFill>
        <p:spPr>
          <a:xfrm>
            <a:off x="10632504" y="333375"/>
            <a:ext cx="864170" cy="256857"/>
          </a:xfrm>
          <a:prstGeom prst="rect">
            <a:avLst/>
          </a:prstGeom>
        </p:spPr>
      </p:pic>
      <p:sp>
        <p:nvSpPr>
          <p:cNvPr id="7"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1711406533"/>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CBD1CE22-C759-6E43-A0C6-B973B5FC124D}"/>
              </a:ext>
            </a:extLst>
          </p:cNvPr>
          <p:cNvSpPr>
            <a:spLocks noGrp="1"/>
          </p:cNvSpPr>
          <p:nvPr>
            <p:ph type="chart" sz="quarter" idx="14"/>
          </p:nvPr>
        </p:nvSpPr>
        <p:spPr>
          <a:xfrm>
            <a:off x="5518800" y="1989138"/>
            <a:ext cx="5977875" cy="3960812"/>
          </a:xfrm>
        </p:spPr>
        <p:txBody>
          <a:bodyPr>
            <a:normAutofit/>
          </a:bodyPr>
          <a:lstStyle>
            <a:lvl1pPr>
              <a:defRPr sz="1800" baseline="0">
                <a:solidFill>
                  <a:srgbClr val="212121"/>
                </a:solidFill>
              </a:defRPr>
            </a:lvl1pPr>
          </a:lstStyle>
          <a:p>
            <a:endParaRPr lang="de-DE" dirty="0"/>
          </a:p>
        </p:txBody>
      </p:sp>
      <p:sp>
        <p:nvSpPr>
          <p:cNvPr id="12" name="Text Placeholder 11">
            <a:extLst>
              <a:ext uri="{FF2B5EF4-FFF2-40B4-BE49-F238E27FC236}">
                <a16:creationId xmlns:a16="http://schemas.microsoft.com/office/drawing/2014/main" id="{274C4FCA-2C3E-CB40-82C2-EFEE15008889}"/>
              </a:ext>
            </a:extLst>
          </p:cNvPr>
          <p:cNvSpPr>
            <a:spLocks noGrp="1"/>
          </p:cNvSpPr>
          <p:nvPr>
            <p:ph type="body" sz="quarter" idx="15" hasCustomPrompt="1"/>
          </p:nvPr>
        </p:nvSpPr>
        <p:spPr>
          <a:xfrm>
            <a:off x="695324" y="1989138"/>
            <a:ext cx="4464000" cy="3960812"/>
          </a:xfrm>
        </p:spPr>
        <p:txBody>
          <a:bodyPr>
            <a:normAutofit/>
          </a:bodyPr>
          <a:lstStyle>
            <a:lvl1pPr>
              <a:defRPr sz="1800" baseline="0">
                <a:solidFill>
                  <a:srgbClr val="212121"/>
                </a:solidFill>
              </a:defRPr>
            </a:lvl1pPr>
          </a:lstStyle>
          <a:p>
            <a:pPr lvl="0"/>
            <a:r>
              <a:rPr lang="de-DE" dirty="0"/>
              <a:t>Click </a:t>
            </a:r>
            <a:r>
              <a:rPr lang="de-DE" dirty="0" err="1"/>
              <a:t>to</a:t>
            </a:r>
            <a:r>
              <a:rPr lang="de-DE" dirty="0"/>
              <a:t> </a:t>
            </a:r>
            <a:r>
              <a:rPr lang="de-DE" dirty="0" err="1"/>
              <a:t>add</a:t>
            </a:r>
            <a:r>
              <a:rPr lang="de-DE" dirty="0"/>
              <a:t> </a:t>
            </a:r>
            <a:r>
              <a:rPr lang="de-DE" dirty="0" err="1"/>
              <a:t>text</a:t>
            </a:r>
            <a:endParaRPr lang="de-DE" dirty="0"/>
          </a:p>
        </p:txBody>
      </p:sp>
      <p:sp>
        <p:nvSpPr>
          <p:cNvPr id="9" name="Date Placeholder 8">
            <a:extLst>
              <a:ext uri="{FF2B5EF4-FFF2-40B4-BE49-F238E27FC236}">
                <a16:creationId xmlns:a16="http://schemas.microsoft.com/office/drawing/2014/main" id="{8135E829-D692-682D-604F-B2F0BC7F1218}"/>
              </a:ext>
            </a:extLst>
          </p:cNvPr>
          <p:cNvSpPr>
            <a:spLocks noGrp="1"/>
          </p:cNvSpPr>
          <p:nvPr>
            <p:ph type="dt" sz="half" idx="16"/>
          </p:nvPr>
        </p:nvSpPr>
        <p:spPr/>
        <p:txBody>
          <a:bodyPr/>
          <a:lstStyle/>
          <a:p>
            <a:fld id="{BA591DD2-6D0C-1C44-B253-EEF6415761BB}" type="datetime1">
              <a:rPr lang="de-DE" smtClean="0"/>
              <a:pPr/>
              <a:t>10.06.2025</a:t>
            </a:fld>
            <a:endParaRPr lang="de-DE" dirty="0"/>
          </a:p>
        </p:txBody>
      </p:sp>
      <p:sp>
        <p:nvSpPr>
          <p:cNvPr id="13" name="Slide Number Placeholder 12">
            <a:extLst>
              <a:ext uri="{FF2B5EF4-FFF2-40B4-BE49-F238E27FC236}">
                <a16:creationId xmlns:a16="http://schemas.microsoft.com/office/drawing/2014/main" id="{3E79D152-54AB-AC38-D1A5-EBF1F66D975F}"/>
              </a:ext>
            </a:extLst>
          </p:cNvPr>
          <p:cNvSpPr>
            <a:spLocks noGrp="1"/>
          </p:cNvSpPr>
          <p:nvPr>
            <p:ph type="sldNum" sz="quarter" idx="18"/>
          </p:nvPr>
        </p:nvSpPr>
        <p:spPr/>
        <p:txBody>
          <a:bodyPr/>
          <a:lstStyle/>
          <a:p>
            <a:fld id="{F173E923-9040-AF4A-B517-942811140FC9}" type="slidenum">
              <a:rPr lang="de-DE" smtClean="0"/>
              <a:pPr/>
              <a:t>‹Nr.›</a:t>
            </a:fld>
            <a:endParaRPr lang="de-DE" dirty="0"/>
          </a:p>
        </p:txBody>
      </p:sp>
      <p:sp>
        <p:nvSpPr>
          <p:cNvPr id="14" name="Title 13">
            <a:extLst>
              <a:ext uri="{FF2B5EF4-FFF2-40B4-BE49-F238E27FC236}">
                <a16:creationId xmlns:a16="http://schemas.microsoft.com/office/drawing/2014/main" id="{7A825321-3AA3-BE08-FA5C-D1753C0EC1FD}"/>
              </a:ext>
            </a:extLst>
          </p:cNvPr>
          <p:cNvSpPr>
            <a:spLocks noGrp="1"/>
          </p:cNvSpPr>
          <p:nvPr>
            <p:ph type="title"/>
          </p:nvPr>
        </p:nvSpPr>
        <p:spPr/>
        <p:txBody>
          <a:bodyPr/>
          <a:lstStyle>
            <a:lvl1pPr>
              <a:defRPr b="0" i="0">
                <a:latin typeface="Geologica Medium" pitchFamily="2" charset="0"/>
                <a:cs typeface="TransitPro" panose="020B0504030101020102" pitchFamily="34" charset="77"/>
              </a:defRPr>
            </a:lvl1pPr>
          </a:lstStyle>
          <a:p>
            <a:r>
              <a:rPr lang="en-GB" dirty="0"/>
              <a:t>Click to edit Master title style</a:t>
            </a:r>
            <a:endParaRPr lang="en-DE" dirty="0"/>
          </a:p>
        </p:txBody>
      </p:sp>
      <p:pic>
        <p:nvPicPr>
          <p:cNvPr id="3" name="Picture 2">
            <a:extLst>
              <a:ext uri="{FF2B5EF4-FFF2-40B4-BE49-F238E27FC236}">
                <a16:creationId xmlns:a16="http://schemas.microsoft.com/office/drawing/2014/main" id="{166711AF-921E-3683-FCAF-70EA1E07865D}"/>
              </a:ext>
            </a:extLst>
          </p:cNvPr>
          <p:cNvPicPr>
            <a:picLocks noChangeAspect="1"/>
          </p:cNvPicPr>
          <p:nvPr userDrawn="1"/>
        </p:nvPicPr>
        <p:blipFill>
          <a:blip r:embed="rId2"/>
          <a:stretch>
            <a:fillRect/>
          </a:stretch>
        </p:blipFill>
        <p:spPr>
          <a:xfrm>
            <a:off x="10632504" y="333375"/>
            <a:ext cx="864170" cy="256857"/>
          </a:xfrm>
          <a:prstGeom prst="rect">
            <a:avLst/>
          </a:prstGeom>
        </p:spPr>
      </p:pic>
      <p:sp>
        <p:nvSpPr>
          <p:cNvPr id="11"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2630100860"/>
      </p:ext>
    </p:extLst>
  </p:cSld>
  <p:clrMapOvr>
    <a:masterClrMapping/>
  </p:clrMapOvr>
  <p:extLst mod="1">
    <p:ext uri="{DCECCB84-F9BA-43D5-87BE-67443E8EF086}">
      <p15:sldGuideLst xmlns:p15="http://schemas.microsoft.com/office/powerpoint/2012/main">
        <p15:guide id="1" pos="3477" userDrawn="1">
          <p15:clr>
            <a:srgbClr val="FBAE40"/>
          </p15:clr>
        </p15:guide>
        <p15:guide id="2" pos="325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full">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E357469A-106C-4041-BA9E-4EED2FBFB9E8}"/>
              </a:ext>
            </a:extLst>
          </p:cNvPr>
          <p:cNvSpPr>
            <a:spLocks noGrp="1"/>
          </p:cNvSpPr>
          <p:nvPr>
            <p:ph type="chart" sz="quarter" idx="14"/>
          </p:nvPr>
        </p:nvSpPr>
        <p:spPr>
          <a:xfrm>
            <a:off x="704850" y="1989138"/>
            <a:ext cx="10791825" cy="3960812"/>
          </a:xfrm>
        </p:spPr>
        <p:txBody>
          <a:bodyPr>
            <a:normAutofit/>
          </a:bodyPr>
          <a:lstStyle>
            <a:lvl1pPr>
              <a:defRPr sz="1800" baseline="0">
                <a:solidFill>
                  <a:srgbClr val="212121"/>
                </a:solidFill>
              </a:defRPr>
            </a:lvl1pPr>
          </a:lstStyle>
          <a:p>
            <a:endParaRPr lang="de-DE" dirty="0"/>
          </a:p>
        </p:txBody>
      </p:sp>
      <p:sp>
        <p:nvSpPr>
          <p:cNvPr id="2" name="Title 1">
            <a:extLst>
              <a:ext uri="{FF2B5EF4-FFF2-40B4-BE49-F238E27FC236}">
                <a16:creationId xmlns:a16="http://schemas.microsoft.com/office/drawing/2014/main" id="{9F46052A-AE72-1981-6E72-3391D3F2E408}"/>
              </a:ext>
            </a:extLst>
          </p:cNvPr>
          <p:cNvSpPr>
            <a:spLocks noGrp="1"/>
          </p:cNvSpPr>
          <p:nvPr>
            <p:ph type="title"/>
          </p:nvPr>
        </p:nvSpPr>
        <p:spPr/>
        <p:txBody>
          <a:bodyPr/>
          <a:lstStyle>
            <a:lvl1pPr>
              <a:defRPr b="0" i="0">
                <a:latin typeface="Geologica Medium" pitchFamily="2" charset="0"/>
                <a:cs typeface="TransitPro" panose="020B0504030101020102" pitchFamily="34" charset="77"/>
              </a:defRPr>
            </a:lvl1pPr>
          </a:lstStyle>
          <a:p>
            <a:r>
              <a:rPr lang="en-GB" dirty="0"/>
              <a:t>Click to edit Master title style</a:t>
            </a:r>
            <a:endParaRPr lang="en-DE" dirty="0"/>
          </a:p>
        </p:txBody>
      </p:sp>
      <p:sp>
        <p:nvSpPr>
          <p:cNvPr id="6" name="Date Placeholder 5">
            <a:extLst>
              <a:ext uri="{FF2B5EF4-FFF2-40B4-BE49-F238E27FC236}">
                <a16:creationId xmlns:a16="http://schemas.microsoft.com/office/drawing/2014/main" id="{96050529-87E3-FC31-8A2B-1A040510EF1C}"/>
              </a:ext>
            </a:extLst>
          </p:cNvPr>
          <p:cNvSpPr>
            <a:spLocks noGrp="1"/>
          </p:cNvSpPr>
          <p:nvPr>
            <p:ph type="dt" sz="half" idx="15"/>
          </p:nvPr>
        </p:nvSpPr>
        <p:spPr/>
        <p:txBody>
          <a:bodyPr/>
          <a:lstStyle/>
          <a:p>
            <a:fld id="{BA591DD2-6D0C-1C44-B253-EEF6415761BB}" type="datetime1">
              <a:rPr lang="de-DE" smtClean="0"/>
              <a:pPr/>
              <a:t>10.06.2025</a:t>
            </a:fld>
            <a:endParaRPr lang="de-DE" dirty="0"/>
          </a:p>
        </p:txBody>
      </p:sp>
      <p:sp>
        <p:nvSpPr>
          <p:cNvPr id="10" name="Slide Number Placeholder 9">
            <a:extLst>
              <a:ext uri="{FF2B5EF4-FFF2-40B4-BE49-F238E27FC236}">
                <a16:creationId xmlns:a16="http://schemas.microsoft.com/office/drawing/2014/main" id="{CC94D5E2-7637-789A-10B2-DB270D798572}"/>
              </a:ext>
            </a:extLst>
          </p:cNvPr>
          <p:cNvSpPr>
            <a:spLocks noGrp="1"/>
          </p:cNvSpPr>
          <p:nvPr>
            <p:ph type="sldNum" sz="quarter" idx="17"/>
          </p:nvPr>
        </p:nvSpPr>
        <p:spPr/>
        <p:txBody>
          <a:bodyPr/>
          <a:lstStyle/>
          <a:p>
            <a:fld id="{F173E923-9040-AF4A-B517-942811140FC9}" type="slidenum">
              <a:rPr lang="de-DE" smtClean="0"/>
              <a:pPr/>
              <a:t>‹Nr.›</a:t>
            </a:fld>
            <a:endParaRPr lang="de-DE" dirty="0"/>
          </a:p>
        </p:txBody>
      </p:sp>
      <p:pic>
        <p:nvPicPr>
          <p:cNvPr id="4" name="Picture 3">
            <a:extLst>
              <a:ext uri="{FF2B5EF4-FFF2-40B4-BE49-F238E27FC236}">
                <a16:creationId xmlns:a16="http://schemas.microsoft.com/office/drawing/2014/main" id="{EE3ACE9B-0C0A-8879-3CF9-34FC1ADE93AB}"/>
              </a:ext>
            </a:extLst>
          </p:cNvPr>
          <p:cNvPicPr>
            <a:picLocks noChangeAspect="1"/>
          </p:cNvPicPr>
          <p:nvPr userDrawn="1"/>
        </p:nvPicPr>
        <p:blipFill>
          <a:blip r:embed="rId2"/>
          <a:stretch>
            <a:fillRect/>
          </a:stretch>
        </p:blipFill>
        <p:spPr>
          <a:xfrm>
            <a:off x="10632504" y="333375"/>
            <a:ext cx="864170" cy="256857"/>
          </a:xfrm>
          <a:prstGeom prst="rect">
            <a:avLst/>
          </a:prstGeom>
        </p:spPr>
      </p:pic>
      <p:sp>
        <p:nvSpPr>
          <p:cNvPr id="9"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2885816738"/>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CBD1CE22-C759-6E43-A0C6-B973B5FC124D}"/>
              </a:ext>
            </a:extLst>
          </p:cNvPr>
          <p:cNvSpPr>
            <a:spLocks noGrp="1"/>
          </p:cNvSpPr>
          <p:nvPr>
            <p:ph type="chart" sz="quarter" idx="14"/>
          </p:nvPr>
        </p:nvSpPr>
        <p:spPr>
          <a:xfrm>
            <a:off x="6311900" y="1271846"/>
            <a:ext cx="5184775" cy="4681537"/>
          </a:xfrm>
        </p:spPr>
        <p:txBody>
          <a:bodyPr>
            <a:normAutofit/>
          </a:bodyPr>
          <a:lstStyle>
            <a:lvl1pPr>
              <a:defRPr sz="1800" baseline="0">
                <a:solidFill>
                  <a:srgbClr val="212121"/>
                </a:solidFill>
              </a:defRPr>
            </a:lvl1pPr>
          </a:lstStyle>
          <a:p>
            <a:endParaRPr lang="de-DE" dirty="0"/>
          </a:p>
        </p:txBody>
      </p:sp>
      <p:sp>
        <p:nvSpPr>
          <p:cNvPr id="6" name="Chart Placeholder 5">
            <a:extLst>
              <a:ext uri="{FF2B5EF4-FFF2-40B4-BE49-F238E27FC236}">
                <a16:creationId xmlns:a16="http://schemas.microsoft.com/office/drawing/2014/main" id="{6F7C5CC0-DEF0-6842-814A-5C4176C53531}"/>
              </a:ext>
            </a:extLst>
          </p:cNvPr>
          <p:cNvSpPr>
            <a:spLocks noGrp="1"/>
          </p:cNvSpPr>
          <p:nvPr>
            <p:ph type="chart" sz="quarter" idx="15"/>
          </p:nvPr>
        </p:nvSpPr>
        <p:spPr>
          <a:xfrm>
            <a:off x="695325" y="1271588"/>
            <a:ext cx="5184775" cy="4681537"/>
          </a:xfrm>
        </p:spPr>
        <p:txBody>
          <a:bodyPr>
            <a:normAutofit/>
          </a:bodyPr>
          <a:lstStyle>
            <a:lvl1pPr>
              <a:defRPr sz="1800" baseline="0">
                <a:solidFill>
                  <a:srgbClr val="212121"/>
                </a:solidFill>
              </a:defRPr>
            </a:lvl1pPr>
          </a:lstStyle>
          <a:p>
            <a:endParaRPr lang="de-DE"/>
          </a:p>
        </p:txBody>
      </p:sp>
      <p:sp>
        <p:nvSpPr>
          <p:cNvPr id="2" name="Date Placeholder 1">
            <a:extLst>
              <a:ext uri="{FF2B5EF4-FFF2-40B4-BE49-F238E27FC236}">
                <a16:creationId xmlns:a16="http://schemas.microsoft.com/office/drawing/2014/main" id="{9A59CCB8-247C-1918-A99A-D5B229BD48C1}"/>
              </a:ext>
            </a:extLst>
          </p:cNvPr>
          <p:cNvSpPr>
            <a:spLocks noGrp="1"/>
          </p:cNvSpPr>
          <p:nvPr>
            <p:ph type="dt" sz="half" idx="16"/>
          </p:nvPr>
        </p:nvSpPr>
        <p:spPr/>
        <p:txBody>
          <a:bodyPr/>
          <a:lstStyle/>
          <a:p>
            <a:fld id="{BA591DD2-6D0C-1C44-B253-EEF6415761BB}" type="datetime1">
              <a:rPr lang="de-DE" smtClean="0"/>
              <a:pPr/>
              <a:t>10.06.2025</a:t>
            </a:fld>
            <a:endParaRPr lang="de-DE" dirty="0"/>
          </a:p>
        </p:txBody>
      </p:sp>
      <p:sp>
        <p:nvSpPr>
          <p:cNvPr id="9" name="Slide Number Placeholder 8">
            <a:extLst>
              <a:ext uri="{FF2B5EF4-FFF2-40B4-BE49-F238E27FC236}">
                <a16:creationId xmlns:a16="http://schemas.microsoft.com/office/drawing/2014/main" id="{B2147887-8838-52DE-69B0-88C75A76943B}"/>
              </a:ext>
            </a:extLst>
          </p:cNvPr>
          <p:cNvSpPr>
            <a:spLocks noGrp="1"/>
          </p:cNvSpPr>
          <p:nvPr>
            <p:ph type="sldNum" sz="quarter" idx="18"/>
          </p:nvPr>
        </p:nvSpPr>
        <p:spPr/>
        <p:txBody>
          <a:bodyPr/>
          <a:lstStyle/>
          <a:p>
            <a:fld id="{F173E923-9040-AF4A-B517-942811140FC9}" type="slidenum">
              <a:rPr lang="de-DE" smtClean="0"/>
              <a:pPr/>
              <a:t>‹Nr.›</a:t>
            </a:fld>
            <a:endParaRPr lang="de-DE" dirty="0"/>
          </a:p>
        </p:txBody>
      </p:sp>
      <p:pic>
        <p:nvPicPr>
          <p:cNvPr id="4" name="Picture 3">
            <a:extLst>
              <a:ext uri="{FF2B5EF4-FFF2-40B4-BE49-F238E27FC236}">
                <a16:creationId xmlns:a16="http://schemas.microsoft.com/office/drawing/2014/main" id="{5F0BFAD7-DAEF-53C5-6389-4473FA30A924}"/>
              </a:ext>
            </a:extLst>
          </p:cNvPr>
          <p:cNvPicPr>
            <a:picLocks noChangeAspect="1"/>
          </p:cNvPicPr>
          <p:nvPr userDrawn="1"/>
        </p:nvPicPr>
        <p:blipFill>
          <a:blip r:embed="rId2"/>
          <a:stretch>
            <a:fillRect/>
          </a:stretch>
        </p:blipFill>
        <p:spPr>
          <a:xfrm>
            <a:off x="10632504" y="333375"/>
            <a:ext cx="864170" cy="256857"/>
          </a:xfrm>
          <a:prstGeom prst="rect">
            <a:avLst/>
          </a:prstGeom>
        </p:spPr>
      </p:pic>
      <p:sp>
        <p:nvSpPr>
          <p:cNvPr id="8"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1999988250"/>
      </p:ext>
    </p:extLst>
  </p:cSld>
  <p:clrMapOvr>
    <a:masterClrMapping/>
  </p:clrMapOvr>
  <p:extLst mod="1">
    <p:ext uri="{DCECCB84-F9BA-43D5-87BE-67443E8EF086}">
      <p15:sldGuideLst xmlns:p15="http://schemas.microsoft.com/office/powerpoint/2012/main">
        <p15:guide id="1" pos="3840">
          <p15:clr>
            <a:srgbClr val="FBAE40"/>
          </p15:clr>
        </p15:guide>
        <p15:guide id="2" pos="3976">
          <p15:clr>
            <a:srgbClr val="FBAE40"/>
          </p15:clr>
        </p15:guide>
        <p15:guide id="3" pos="370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 Char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CBD1CE22-C759-6E43-A0C6-B973B5FC124D}"/>
              </a:ext>
            </a:extLst>
          </p:cNvPr>
          <p:cNvSpPr>
            <a:spLocks noGrp="1"/>
          </p:cNvSpPr>
          <p:nvPr>
            <p:ph type="chart" sz="quarter" idx="14"/>
          </p:nvPr>
        </p:nvSpPr>
        <p:spPr>
          <a:xfrm>
            <a:off x="6311900" y="1271846"/>
            <a:ext cx="5184775" cy="4681537"/>
          </a:xfrm>
        </p:spPr>
        <p:txBody>
          <a:bodyPr>
            <a:normAutofit/>
          </a:bodyPr>
          <a:lstStyle>
            <a:lvl1pPr>
              <a:defRPr sz="1800" baseline="0">
                <a:solidFill>
                  <a:srgbClr val="212121"/>
                </a:solidFill>
              </a:defRPr>
            </a:lvl1pPr>
          </a:lstStyle>
          <a:p>
            <a:endParaRPr lang="de-DE" dirty="0"/>
          </a:p>
        </p:txBody>
      </p:sp>
      <p:sp>
        <p:nvSpPr>
          <p:cNvPr id="9" name="Table Placeholder 8">
            <a:extLst>
              <a:ext uri="{FF2B5EF4-FFF2-40B4-BE49-F238E27FC236}">
                <a16:creationId xmlns:a16="http://schemas.microsoft.com/office/drawing/2014/main" id="{910251E0-CD1F-9846-9CB5-4B394DB89C31}"/>
              </a:ext>
            </a:extLst>
          </p:cNvPr>
          <p:cNvSpPr>
            <a:spLocks noGrp="1"/>
          </p:cNvSpPr>
          <p:nvPr>
            <p:ph type="tbl" sz="quarter" idx="15"/>
          </p:nvPr>
        </p:nvSpPr>
        <p:spPr>
          <a:xfrm>
            <a:off x="704850" y="1271588"/>
            <a:ext cx="5175250" cy="4681537"/>
          </a:xfrm>
        </p:spPr>
        <p:txBody>
          <a:bodyPr>
            <a:normAutofit/>
          </a:bodyPr>
          <a:lstStyle>
            <a:lvl1pPr>
              <a:defRPr sz="1800" baseline="0">
                <a:solidFill>
                  <a:srgbClr val="212121"/>
                </a:solidFill>
              </a:defRPr>
            </a:lvl1pPr>
          </a:lstStyle>
          <a:p>
            <a:endParaRPr lang="de-DE"/>
          </a:p>
        </p:txBody>
      </p:sp>
      <p:sp>
        <p:nvSpPr>
          <p:cNvPr id="2" name="Date Placeholder 1">
            <a:extLst>
              <a:ext uri="{FF2B5EF4-FFF2-40B4-BE49-F238E27FC236}">
                <a16:creationId xmlns:a16="http://schemas.microsoft.com/office/drawing/2014/main" id="{F94035A8-2D76-30AE-F135-A8E3D274F7EE}"/>
              </a:ext>
            </a:extLst>
          </p:cNvPr>
          <p:cNvSpPr>
            <a:spLocks noGrp="1"/>
          </p:cNvSpPr>
          <p:nvPr>
            <p:ph type="dt" sz="half" idx="16"/>
          </p:nvPr>
        </p:nvSpPr>
        <p:spPr/>
        <p:txBody>
          <a:bodyPr/>
          <a:lstStyle/>
          <a:p>
            <a:fld id="{BA591DD2-6D0C-1C44-B253-EEF6415761BB}" type="datetime1">
              <a:rPr lang="de-DE" smtClean="0"/>
              <a:pPr/>
              <a:t>10.06.2025</a:t>
            </a:fld>
            <a:endParaRPr lang="de-DE" dirty="0"/>
          </a:p>
        </p:txBody>
      </p:sp>
      <p:sp>
        <p:nvSpPr>
          <p:cNvPr id="8" name="Slide Number Placeholder 7">
            <a:extLst>
              <a:ext uri="{FF2B5EF4-FFF2-40B4-BE49-F238E27FC236}">
                <a16:creationId xmlns:a16="http://schemas.microsoft.com/office/drawing/2014/main" id="{AF46785C-829A-5492-C740-96F51ECF6610}"/>
              </a:ext>
            </a:extLst>
          </p:cNvPr>
          <p:cNvSpPr>
            <a:spLocks noGrp="1"/>
          </p:cNvSpPr>
          <p:nvPr>
            <p:ph type="sldNum" sz="quarter" idx="18"/>
          </p:nvPr>
        </p:nvSpPr>
        <p:spPr/>
        <p:txBody>
          <a:bodyPr/>
          <a:lstStyle/>
          <a:p>
            <a:fld id="{F173E923-9040-AF4A-B517-942811140FC9}" type="slidenum">
              <a:rPr lang="de-DE" smtClean="0"/>
              <a:pPr/>
              <a:t>‹Nr.›</a:t>
            </a:fld>
            <a:endParaRPr lang="de-DE" dirty="0"/>
          </a:p>
        </p:txBody>
      </p:sp>
      <p:pic>
        <p:nvPicPr>
          <p:cNvPr id="4" name="Picture 3">
            <a:extLst>
              <a:ext uri="{FF2B5EF4-FFF2-40B4-BE49-F238E27FC236}">
                <a16:creationId xmlns:a16="http://schemas.microsoft.com/office/drawing/2014/main" id="{3A5BF102-6F27-FB98-0F95-FC539207DAF2}"/>
              </a:ext>
            </a:extLst>
          </p:cNvPr>
          <p:cNvPicPr>
            <a:picLocks noChangeAspect="1"/>
          </p:cNvPicPr>
          <p:nvPr userDrawn="1"/>
        </p:nvPicPr>
        <p:blipFill>
          <a:blip r:embed="rId2"/>
          <a:stretch>
            <a:fillRect/>
          </a:stretch>
        </p:blipFill>
        <p:spPr>
          <a:xfrm>
            <a:off x="10632504" y="333375"/>
            <a:ext cx="864170" cy="256857"/>
          </a:xfrm>
          <a:prstGeom prst="rect">
            <a:avLst/>
          </a:prstGeom>
        </p:spPr>
      </p:pic>
      <p:sp>
        <p:nvSpPr>
          <p:cNvPr id="11"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2199164121"/>
      </p:ext>
    </p:extLst>
  </p:cSld>
  <p:clrMapOvr>
    <a:masterClrMapping/>
  </p:clrMapOvr>
  <p:extLst mod="1">
    <p:ext uri="{DCECCB84-F9BA-43D5-87BE-67443E8EF086}">
      <p15:sldGuideLst xmlns:p15="http://schemas.microsoft.com/office/powerpoint/2012/main">
        <p15:guide id="1" pos="3840" userDrawn="1">
          <p15:clr>
            <a:srgbClr val="FBAE40"/>
          </p15:clr>
        </p15:guide>
        <p15:guide id="2" pos="3976" userDrawn="1">
          <p15:clr>
            <a:srgbClr val="FBAE40"/>
          </p15:clr>
        </p15:guide>
        <p15:guide id="3" pos="37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4">
            <a:extLst>
              <a:ext uri="{FF2B5EF4-FFF2-40B4-BE49-F238E27FC236}">
                <a16:creationId xmlns:a16="http://schemas.microsoft.com/office/drawing/2014/main" id="{44E45D6F-EF79-3C9B-54F5-6FF71BCD77D1}"/>
              </a:ext>
            </a:extLst>
          </p:cNvPr>
          <p:cNvSpPr>
            <a:spLocks noGrp="1"/>
          </p:cNvSpPr>
          <p:nvPr>
            <p:ph type="title" hasCustomPrompt="1"/>
          </p:nvPr>
        </p:nvSpPr>
        <p:spPr>
          <a:xfrm>
            <a:off x="695324" y="2060848"/>
            <a:ext cx="5400675" cy="3168352"/>
          </a:xfrm>
          <a:prstGeom prst="rect">
            <a:avLst/>
          </a:prstGeom>
        </p:spPr>
        <p:txBody>
          <a:bodyPr vert="horz" lIns="0" tIns="0" rIns="0" bIns="0" rtlCol="0" anchor="t">
            <a:normAutofit/>
          </a:bodyPr>
          <a:lstStyle>
            <a:lvl1pPr>
              <a:defRPr sz="4000"/>
            </a:lvl1pPr>
          </a:lstStyle>
          <a:p>
            <a:r>
              <a:rPr lang="en-GB" dirty="0"/>
              <a:t>Click to edit</a:t>
            </a:r>
            <a:br>
              <a:rPr lang="en-GB" dirty="0"/>
            </a:br>
            <a:r>
              <a:rPr lang="en-GB" dirty="0"/>
              <a:t>section title</a:t>
            </a:r>
            <a:endParaRPr lang="en-DE" dirty="0"/>
          </a:p>
        </p:txBody>
      </p:sp>
      <p:sp>
        <p:nvSpPr>
          <p:cNvPr id="5"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161937821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4">
            <a:extLst>
              <a:ext uri="{FF2B5EF4-FFF2-40B4-BE49-F238E27FC236}">
                <a16:creationId xmlns:a16="http://schemas.microsoft.com/office/drawing/2014/main" id="{FC2D92BD-65E7-D936-756A-A9937C778162}"/>
              </a:ext>
            </a:extLst>
          </p:cNvPr>
          <p:cNvSpPr>
            <a:spLocks noGrp="1"/>
          </p:cNvSpPr>
          <p:nvPr>
            <p:ph type="title" hasCustomPrompt="1"/>
          </p:nvPr>
        </p:nvSpPr>
        <p:spPr>
          <a:xfrm>
            <a:off x="695324" y="2060848"/>
            <a:ext cx="5400675" cy="3168352"/>
          </a:xfrm>
          <a:prstGeom prst="rect">
            <a:avLst/>
          </a:prstGeom>
        </p:spPr>
        <p:txBody>
          <a:bodyPr vert="horz" lIns="0" tIns="0" rIns="0" bIns="0" rtlCol="0" anchor="t">
            <a:normAutofit/>
          </a:bodyPr>
          <a:lstStyle>
            <a:lvl1pPr>
              <a:defRPr sz="4000"/>
            </a:lvl1pPr>
          </a:lstStyle>
          <a:p>
            <a:r>
              <a:rPr lang="en-GB" dirty="0"/>
              <a:t>Click to edit</a:t>
            </a:r>
            <a:br>
              <a:rPr lang="en-GB" dirty="0"/>
            </a:br>
            <a:r>
              <a:rPr lang="en-GB" dirty="0"/>
              <a:t>section title</a:t>
            </a:r>
            <a:endParaRPr lang="en-DE" dirty="0"/>
          </a:p>
        </p:txBody>
      </p:sp>
      <p:sp>
        <p:nvSpPr>
          <p:cNvPr id="5"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336920858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Custom Layout" preserve="1">
  <p:cSld name="4_Custom Layou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Google Shape;28;p21"/>
          <p:cNvSpPr txBox="1">
            <a:spLocks noGrp="1"/>
          </p:cNvSpPr>
          <p:nvPr>
            <p:ph type="title" hasCustomPrompt="1"/>
          </p:nvPr>
        </p:nvSpPr>
        <p:spPr>
          <a:xfrm>
            <a:off x="695324" y="2060848"/>
            <a:ext cx="5400675" cy="31683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Geologica Medium"/>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a:t>
            </a:r>
            <a:br>
              <a:rPr lang="en-GB" dirty="0"/>
            </a:br>
            <a:r>
              <a:rPr lang="en-GB" dirty="0"/>
              <a:t>section title</a:t>
            </a:r>
            <a:endParaRPr dirty="0"/>
          </a:p>
        </p:txBody>
      </p:sp>
      <p:sp>
        <p:nvSpPr>
          <p:cNvPr id="4"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258697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ustom Layout" preserve="1">
  <p:cSld name="5_Custom Layou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1" name="Google Shape;31;p22"/>
          <p:cNvSpPr txBox="1">
            <a:spLocks noGrp="1"/>
          </p:cNvSpPr>
          <p:nvPr>
            <p:ph type="title" hasCustomPrompt="1"/>
          </p:nvPr>
        </p:nvSpPr>
        <p:spPr>
          <a:xfrm>
            <a:off x="695324" y="2060848"/>
            <a:ext cx="5400675" cy="31683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Geologica Medium"/>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a:t>
            </a:r>
            <a:br>
              <a:rPr lang="en-GB" dirty="0"/>
            </a:br>
            <a:r>
              <a:rPr lang="en-GB" dirty="0"/>
              <a:t>section title</a:t>
            </a:r>
            <a:endParaRPr dirty="0"/>
          </a:p>
        </p:txBody>
      </p:sp>
      <p:sp>
        <p:nvSpPr>
          <p:cNvPr id="4"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24331642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Custom Layout" preserve="1">
  <p:cSld name="6_Custom Layout">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4" name="Google Shape;34;p23"/>
          <p:cNvSpPr txBox="1">
            <a:spLocks noGrp="1"/>
          </p:cNvSpPr>
          <p:nvPr>
            <p:ph type="title" hasCustomPrompt="1"/>
          </p:nvPr>
        </p:nvSpPr>
        <p:spPr>
          <a:xfrm>
            <a:off x="695324" y="2060848"/>
            <a:ext cx="5400675" cy="31683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Geologica Medium"/>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a:t>
            </a:r>
            <a:br>
              <a:rPr lang="en-GB" dirty="0"/>
            </a:br>
            <a:r>
              <a:rPr lang="en-GB" dirty="0"/>
              <a:t>section title</a:t>
            </a:r>
            <a:endParaRPr dirty="0"/>
          </a:p>
        </p:txBody>
      </p:sp>
      <p:sp>
        <p:nvSpPr>
          <p:cNvPr id="4"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162324129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Custom Layout" preserve="1">
  <p:cSld name="7_Custom Layout">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7" name="Google Shape;37;p24"/>
          <p:cNvSpPr txBox="1">
            <a:spLocks noGrp="1"/>
          </p:cNvSpPr>
          <p:nvPr>
            <p:ph type="title" hasCustomPrompt="1"/>
          </p:nvPr>
        </p:nvSpPr>
        <p:spPr>
          <a:xfrm>
            <a:off x="695324" y="2060848"/>
            <a:ext cx="5400675" cy="31683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Geologica Medium"/>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a:t>
            </a:r>
            <a:br>
              <a:rPr lang="en-GB" dirty="0"/>
            </a:br>
            <a:r>
              <a:rPr lang="en-GB" dirty="0"/>
              <a:t>section title</a:t>
            </a:r>
            <a:endParaRPr dirty="0"/>
          </a:p>
        </p:txBody>
      </p:sp>
      <p:sp>
        <p:nvSpPr>
          <p:cNvPr id="4"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143737775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Custom Layout" preserve="1">
  <p:cSld name="8_Custom Layout">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40" name="Google Shape;40;p25"/>
          <p:cNvSpPr txBox="1">
            <a:spLocks noGrp="1"/>
          </p:cNvSpPr>
          <p:nvPr>
            <p:ph type="title" hasCustomPrompt="1"/>
          </p:nvPr>
        </p:nvSpPr>
        <p:spPr>
          <a:xfrm>
            <a:off x="695324" y="2060848"/>
            <a:ext cx="5400675" cy="31683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Geologica Medium"/>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a:t>
            </a:r>
            <a:br>
              <a:rPr lang="en-GB" dirty="0"/>
            </a:br>
            <a:r>
              <a:rPr lang="en-GB" dirty="0"/>
              <a:t>section title</a:t>
            </a:r>
            <a:endParaRPr dirty="0"/>
          </a:p>
        </p:txBody>
      </p:sp>
      <p:sp>
        <p:nvSpPr>
          <p:cNvPr id="4"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304061206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4">
            <a:extLst>
              <a:ext uri="{FF2B5EF4-FFF2-40B4-BE49-F238E27FC236}">
                <a16:creationId xmlns:a16="http://schemas.microsoft.com/office/drawing/2014/main" id="{50FA0031-1745-38E6-8DC5-8E0B8AF68408}"/>
              </a:ext>
            </a:extLst>
          </p:cNvPr>
          <p:cNvSpPr>
            <a:spLocks noGrp="1"/>
          </p:cNvSpPr>
          <p:nvPr>
            <p:ph type="title"/>
          </p:nvPr>
        </p:nvSpPr>
        <p:spPr>
          <a:xfrm>
            <a:off x="718072" y="2852936"/>
            <a:ext cx="8258248" cy="3168352"/>
          </a:xfrm>
          <a:prstGeom prst="rect">
            <a:avLst/>
          </a:prstGeom>
        </p:spPr>
        <p:txBody>
          <a:bodyPr vert="horz" lIns="0" tIns="0" rIns="0" bIns="0" rtlCol="0" anchor="t">
            <a:normAutofit/>
          </a:bodyPr>
          <a:lstStyle/>
          <a:p>
            <a:r>
              <a:rPr lang="en-GB" dirty="0"/>
              <a:t>Click to edit a cover title</a:t>
            </a:r>
            <a:endParaRPr lang="en-DE" dirty="0"/>
          </a:p>
        </p:txBody>
      </p:sp>
      <p:sp>
        <p:nvSpPr>
          <p:cNvPr id="4"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3045015837"/>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5400" b="0" i="0" kern="1200">
          <a:solidFill>
            <a:schemeClr val="bg1"/>
          </a:solidFill>
          <a:latin typeface="Geologica Medium"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438" userDrawn="1">
          <p15:clr>
            <a:srgbClr val="F26B43"/>
          </p15:clr>
        </p15:guide>
        <p15:guide id="3" pos="3940" userDrawn="1">
          <p15:clr>
            <a:srgbClr val="F26B43"/>
          </p15:clr>
        </p15:guide>
        <p15:guide id="4" pos="7242" userDrawn="1">
          <p15:clr>
            <a:srgbClr val="F26B43"/>
          </p15:clr>
        </p15:guide>
        <p15:guide id="5" orient="horz" pos="84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4D6D"/>
        </a:solidFill>
        <a:effectLst/>
      </p:bgPr>
    </p:bg>
    <p:spTree>
      <p:nvGrpSpPr>
        <p:cNvPr id="1" name=""/>
        <p:cNvGrpSpPr/>
        <p:nvPr/>
      </p:nvGrpSpPr>
      <p:grpSpPr>
        <a:xfrm>
          <a:off x="0" y="0"/>
          <a:ext cx="0" cy="0"/>
          <a:chOff x="0" y="0"/>
          <a:chExt cx="0" cy="0"/>
        </a:xfrm>
      </p:grpSpPr>
      <p:sp>
        <p:nvSpPr>
          <p:cNvPr id="5" name="Title Placeholder 4">
            <a:extLst>
              <a:ext uri="{FF2B5EF4-FFF2-40B4-BE49-F238E27FC236}">
                <a16:creationId xmlns:a16="http://schemas.microsoft.com/office/drawing/2014/main" id="{DB3C50E3-F2DE-8ED3-7388-E1A3B2693AD3}"/>
              </a:ext>
            </a:extLst>
          </p:cNvPr>
          <p:cNvSpPr>
            <a:spLocks noGrp="1"/>
          </p:cNvSpPr>
          <p:nvPr>
            <p:ph type="title"/>
          </p:nvPr>
        </p:nvSpPr>
        <p:spPr>
          <a:xfrm>
            <a:off x="695325" y="2350705"/>
            <a:ext cx="10801350" cy="3670583"/>
          </a:xfrm>
          <a:prstGeom prst="rect">
            <a:avLst/>
          </a:prstGeom>
        </p:spPr>
        <p:txBody>
          <a:bodyPr vert="horz" lIns="0" tIns="0" rIns="0" bIns="0" rtlCol="0" anchor="t">
            <a:normAutofit/>
          </a:bodyPr>
          <a:lstStyle/>
          <a:p>
            <a:r>
              <a:rPr lang="en-GB" dirty="0"/>
              <a:t>Click to edit a cover title</a:t>
            </a:r>
            <a:endParaRPr lang="en-DE" dirty="0"/>
          </a:p>
        </p:txBody>
      </p:sp>
      <p:sp>
        <p:nvSpPr>
          <p:cNvPr id="4"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1467959848"/>
      </p:ext>
    </p:extLst>
  </p:cSld>
  <p:clrMap bg1="lt1" tx1="dk1" bg2="lt2" tx2="dk2" accent1="accent1" accent2="accent2" accent3="accent3" accent4="accent4" accent5="accent5" accent6="accent6" hlink="hlink" folHlink="folHlink"/>
  <p:sldLayoutIdLst>
    <p:sldLayoutId id="2147483689" r:id="rId1"/>
    <p:sldLayoutId id="2147483693" r:id="rId2"/>
  </p:sldLayoutIdLst>
  <p:hf hdr="0"/>
  <p:txStyles>
    <p:titleStyle>
      <a:lvl1pPr algn="l" defTabSz="914400" rtl="0" eaLnBrk="1" latinLnBrk="0" hangingPunct="1">
        <a:lnSpc>
          <a:spcPct val="90000"/>
        </a:lnSpc>
        <a:spcBef>
          <a:spcPct val="0"/>
        </a:spcBef>
        <a:buNone/>
        <a:defRPr sz="6000" b="0" i="0" kern="1200" baseline="0">
          <a:solidFill>
            <a:schemeClr val="bg1"/>
          </a:solidFill>
          <a:latin typeface="Geologica Medium" pitchFamily="2" charset="0"/>
          <a:ea typeface="+mj-ea"/>
          <a:cs typeface="TransitPro" panose="020B0504030101020102"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210" userDrawn="1">
          <p15:clr>
            <a:srgbClr val="F26B43"/>
          </p15:clr>
        </p15:guide>
        <p15:guide id="4" orient="horz" pos="3974" userDrawn="1">
          <p15:clr>
            <a:srgbClr val="F26B43"/>
          </p15:clr>
        </p15:guide>
        <p15:guide id="5" orient="horz" pos="14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4ECB9405-80C7-8D41-BB6E-14EC3CF005EB}"/>
              </a:ext>
            </a:extLst>
          </p:cNvPr>
          <p:cNvSpPr>
            <a:spLocks noGrp="1"/>
          </p:cNvSpPr>
          <p:nvPr>
            <p:ph type="title"/>
          </p:nvPr>
        </p:nvSpPr>
        <p:spPr>
          <a:xfrm>
            <a:off x="696212" y="908050"/>
            <a:ext cx="10800463" cy="557212"/>
          </a:xfrm>
          <a:prstGeom prst="rect">
            <a:avLst/>
          </a:prstGeom>
        </p:spPr>
        <p:txBody>
          <a:bodyPr vert="horz" lIns="0" tIns="0" rIns="0" bIns="0" rtlCol="0" anchor="t" anchorCtr="0">
            <a:normAutofit/>
          </a:bodyPr>
          <a:lstStyle/>
          <a:p>
            <a:r>
              <a:rPr lang="en-US" dirty="0"/>
              <a:t>Click to edit Master title style</a:t>
            </a:r>
            <a:endParaRPr lang="de-DE" dirty="0"/>
          </a:p>
        </p:txBody>
      </p:sp>
      <p:sp>
        <p:nvSpPr>
          <p:cNvPr id="5" name="Date Placeholder 4">
            <a:extLst>
              <a:ext uri="{FF2B5EF4-FFF2-40B4-BE49-F238E27FC236}">
                <a16:creationId xmlns:a16="http://schemas.microsoft.com/office/drawing/2014/main" id="{0D3203D6-6171-2D43-B519-D3F86527F834}"/>
              </a:ext>
            </a:extLst>
          </p:cNvPr>
          <p:cNvSpPr>
            <a:spLocks noGrp="1"/>
          </p:cNvSpPr>
          <p:nvPr>
            <p:ph type="dt" sz="half" idx="2"/>
          </p:nvPr>
        </p:nvSpPr>
        <p:spPr>
          <a:xfrm>
            <a:off x="695325" y="333375"/>
            <a:ext cx="934919" cy="143917"/>
          </a:xfrm>
          <a:prstGeom prst="rect">
            <a:avLst/>
          </a:prstGeom>
        </p:spPr>
        <p:txBody>
          <a:bodyPr vert="horz" lIns="0" tIns="0" rIns="0" bIns="0" rtlCol="0" anchor="t" anchorCtr="0"/>
          <a:lstStyle>
            <a:lvl1pPr algn="l">
              <a:defRPr sz="900" b="1" i="0" baseline="0">
                <a:solidFill>
                  <a:srgbClr val="004D6D"/>
                </a:solidFill>
                <a:latin typeface="Geologica" pitchFamily="2" charset="0"/>
                <a:cs typeface="TransitPro" panose="020B0504030101020102" pitchFamily="34" charset="77"/>
              </a:defRPr>
            </a:lvl1pPr>
          </a:lstStyle>
          <a:p>
            <a:r>
              <a:rPr lang="de-DE" dirty="0"/>
              <a:t>01.01.2024</a:t>
            </a:r>
          </a:p>
        </p:txBody>
      </p:sp>
      <p:sp>
        <p:nvSpPr>
          <p:cNvPr id="6" name="Text Placeholder 5">
            <a:extLst>
              <a:ext uri="{FF2B5EF4-FFF2-40B4-BE49-F238E27FC236}">
                <a16:creationId xmlns:a16="http://schemas.microsoft.com/office/drawing/2014/main" id="{15E42BD3-1C09-D047-A819-63FB4E5D1785}"/>
              </a:ext>
            </a:extLst>
          </p:cNvPr>
          <p:cNvSpPr>
            <a:spLocks noGrp="1"/>
          </p:cNvSpPr>
          <p:nvPr>
            <p:ph type="body" idx="1"/>
          </p:nvPr>
        </p:nvSpPr>
        <p:spPr>
          <a:xfrm>
            <a:off x="695325" y="1628800"/>
            <a:ext cx="10801350" cy="432115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0" name="Slide Number Placeholder 3">
            <a:extLst>
              <a:ext uri="{FF2B5EF4-FFF2-40B4-BE49-F238E27FC236}">
                <a16:creationId xmlns:a16="http://schemas.microsoft.com/office/drawing/2014/main" id="{34E17132-6678-3843-9DF0-EA22B188C599}"/>
              </a:ext>
            </a:extLst>
          </p:cNvPr>
          <p:cNvSpPr>
            <a:spLocks noGrp="1"/>
          </p:cNvSpPr>
          <p:nvPr>
            <p:ph type="sldNum" sz="quarter" idx="4"/>
          </p:nvPr>
        </p:nvSpPr>
        <p:spPr>
          <a:xfrm>
            <a:off x="11280576" y="6304235"/>
            <a:ext cx="214512" cy="160631"/>
          </a:xfrm>
          <a:prstGeom prst="rect">
            <a:avLst/>
          </a:prstGeom>
        </p:spPr>
        <p:txBody>
          <a:bodyPr lIns="0" tIns="0" rIns="0" bIns="0" anchor="t" anchorCtr="0"/>
          <a:lstStyle>
            <a:lvl1pPr algn="r">
              <a:defRPr sz="1000">
                <a:solidFill>
                  <a:srgbClr val="004D6D"/>
                </a:solidFill>
                <a:latin typeface="Geologica" pitchFamily="2" charset="0"/>
                <a:cs typeface="TransitPro" panose="020B0504030101020102" pitchFamily="34" charset="77"/>
              </a:defRPr>
            </a:lvl1pPr>
          </a:lstStyle>
          <a:p>
            <a:fld id="{F173E923-9040-AF4A-B517-942811140FC9}" type="slidenum">
              <a:rPr lang="de-DE" smtClean="0"/>
              <a:pPr/>
              <a:t>‹Nr.›</a:t>
            </a:fld>
            <a:endParaRPr lang="de-DE" dirty="0"/>
          </a:p>
        </p:txBody>
      </p:sp>
      <p:sp>
        <p:nvSpPr>
          <p:cNvPr id="8"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smtClean="0"/>
              <a:t>DRFZ</a:t>
            </a:r>
            <a:r>
              <a:rPr lang="en-GB" b="1" dirty="0" smtClean="0"/>
              <a:t>  </a:t>
            </a:r>
            <a:r>
              <a:rPr lang="en-GB" dirty="0" smtClean="0"/>
              <a:t> German Rheumatology Research </a:t>
            </a:r>
            <a:r>
              <a:rPr lang="en-GB" dirty="0" err="1" smtClean="0"/>
              <a:t>Center</a:t>
            </a:r>
            <a:endParaRPr lang="de-DE" dirty="0"/>
          </a:p>
        </p:txBody>
      </p:sp>
    </p:spTree>
    <p:extLst>
      <p:ext uri="{BB962C8B-B14F-4D97-AF65-F5344CB8AC3E}">
        <p14:creationId xmlns:p14="http://schemas.microsoft.com/office/powerpoint/2010/main" val="3693468555"/>
      </p:ext>
    </p:extLst>
  </p:cSld>
  <p:clrMap bg1="lt1" tx1="dk1" bg2="lt2" tx2="dk2" accent1="accent1" accent2="accent2" accent3="accent3" accent4="accent4" accent5="accent5" accent6="accent6" hlink="hlink" folHlink="folHlink"/>
  <p:sldLayoutIdLst>
    <p:sldLayoutId id="2147483692" r:id="rId1"/>
    <p:sldLayoutId id="2147483698" r:id="rId2"/>
    <p:sldLayoutId id="2147483699" r:id="rId3"/>
    <p:sldLayoutId id="2147483694" r:id="rId4"/>
    <p:sldLayoutId id="2147483695" r:id="rId5"/>
    <p:sldLayoutId id="2147483696" r:id="rId6"/>
    <p:sldLayoutId id="2147483707" r:id="rId7"/>
    <p:sldLayoutId id="2147483710" r:id="rId8"/>
    <p:sldLayoutId id="2147483697" r:id="rId9"/>
    <p:sldLayoutId id="2147483700" r:id="rId10"/>
    <p:sldLayoutId id="2147483701" r:id="rId11"/>
    <p:sldLayoutId id="2147483702" r:id="rId12"/>
    <p:sldLayoutId id="2147483704" r:id="rId13"/>
    <p:sldLayoutId id="2147483706" r:id="rId14"/>
    <p:sldLayoutId id="2147483703" r:id="rId15"/>
  </p:sldLayoutIdLst>
  <p:hf hdr="0"/>
  <p:txStyles>
    <p:titleStyle>
      <a:lvl1pPr algn="l" defTabSz="914400" rtl="0" eaLnBrk="1" latinLnBrk="0" hangingPunct="1">
        <a:lnSpc>
          <a:spcPct val="90000"/>
        </a:lnSpc>
        <a:spcBef>
          <a:spcPct val="0"/>
        </a:spcBef>
        <a:buNone/>
        <a:defRPr sz="3600" b="0" i="0" kern="1200" baseline="0">
          <a:solidFill>
            <a:srgbClr val="004D6D"/>
          </a:solidFill>
          <a:latin typeface="Geologica Medium" pitchFamily="2" charset="0"/>
          <a:ea typeface="+mj-ea"/>
          <a:cs typeface="TransitPro" panose="020B0504030101020102" pitchFamily="34" charset="77"/>
        </a:defRPr>
      </a:lvl1pPr>
    </p:titleStyle>
    <p:bodyStyle>
      <a:lvl1pPr marL="0" indent="0" algn="l" defTabSz="914400" rtl="0" eaLnBrk="1" latinLnBrk="0" hangingPunct="1">
        <a:lnSpc>
          <a:spcPct val="90000"/>
        </a:lnSpc>
        <a:spcBef>
          <a:spcPts val="1000"/>
        </a:spcBef>
        <a:buFontTx/>
        <a:buNone/>
        <a:defRPr sz="2800" b="0" i="0" kern="1200" baseline="0">
          <a:solidFill>
            <a:srgbClr val="212121"/>
          </a:solidFill>
          <a:latin typeface="Geologica Light" pitchFamily="2" charset="0"/>
          <a:ea typeface="+mn-ea"/>
          <a:cs typeface="TransitPro" panose="020B0504030101020102" pitchFamily="34" charset="77"/>
        </a:defRPr>
      </a:lvl1pPr>
      <a:lvl2pPr marL="457200" indent="0" algn="l" defTabSz="914400" rtl="0" eaLnBrk="1" latinLnBrk="0" hangingPunct="1">
        <a:lnSpc>
          <a:spcPct val="90000"/>
        </a:lnSpc>
        <a:spcBef>
          <a:spcPts val="500"/>
        </a:spcBef>
        <a:buFontTx/>
        <a:buNone/>
        <a:defRPr sz="2400" b="0" i="0" kern="1200" baseline="0">
          <a:solidFill>
            <a:srgbClr val="212121"/>
          </a:solidFill>
          <a:latin typeface="Geologica Light" pitchFamily="2" charset="0"/>
          <a:ea typeface="+mn-ea"/>
          <a:cs typeface="TransitPro" panose="020B0504030101020102" pitchFamily="34" charset="77"/>
        </a:defRPr>
      </a:lvl2pPr>
      <a:lvl3pPr marL="914400" indent="0" algn="l" defTabSz="914400" rtl="0" eaLnBrk="1" latinLnBrk="0" hangingPunct="1">
        <a:lnSpc>
          <a:spcPct val="90000"/>
        </a:lnSpc>
        <a:spcBef>
          <a:spcPts val="500"/>
        </a:spcBef>
        <a:buFontTx/>
        <a:buNone/>
        <a:defRPr sz="2000" b="0" i="0" kern="1200" baseline="0">
          <a:solidFill>
            <a:srgbClr val="212121"/>
          </a:solidFill>
          <a:latin typeface="Geologica Light" pitchFamily="2" charset="0"/>
          <a:ea typeface="+mn-ea"/>
          <a:cs typeface="TransitPro" panose="020B0504030101020102" pitchFamily="34" charset="77"/>
        </a:defRPr>
      </a:lvl3pPr>
      <a:lvl4pPr marL="1371600" indent="0" algn="l" defTabSz="914400" rtl="0" eaLnBrk="1" latinLnBrk="0" hangingPunct="1">
        <a:lnSpc>
          <a:spcPct val="90000"/>
        </a:lnSpc>
        <a:spcBef>
          <a:spcPts val="500"/>
        </a:spcBef>
        <a:buFontTx/>
        <a:buNone/>
        <a:defRPr sz="1800" b="0" i="0" kern="1200" baseline="0">
          <a:solidFill>
            <a:srgbClr val="212121"/>
          </a:solidFill>
          <a:latin typeface="Geologica Light" pitchFamily="2" charset="0"/>
          <a:ea typeface="+mn-ea"/>
          <a:cs typeface="TransitPro" panose="020B0504030101020102" pitchFamily="34" charset="77"/>
        </a:defRPr>
      </a:lvl4pPr>
      <a:lvl5pPr marL="1828800" indent="0" algn="l" defTabSz="914400" rtl="0" eaLnBrk="1" latinLnBrk="0" hangingPunct="1">
        <a:lnSpc>
          <a:spcPct val="90000"/>
        </a:lnSpc>
        <a:spcBef>
          <a:spcPts val="500"/>
        </a:spcBef>
        <a:buFontTx/>
        <a:buNone/>
        <a:defRPr sz="1800" b="0" i="0" kern="1200" baseline="0">
          <a:solidFill>
            <a:srgbClr val="212121"/>
          </a:solidFill>
          <a:latin typeface="Geologica Light" pitchFamily="2" charset="0"/>
          <a:ea typeface="+mn-ea"/>
          <a:cs typeface="TransitPro" panose="020B050403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38">
          <p15:clr>
            <a:srgbClr val="F26B43"/>
          </p15:clr>
        </p15:guide>
        <p15:guide id="2" pos="7242">
          <p15:clr>
            <a:srgbClr val="F26B43"/>
          </p15:clr>
        </p15:guide>
        <p15:guide id="3" orient="horz" pos="210" userDrawn="1">
          <p15:clr>
            <a:srgbClr val="F26B43"/>
          </p15:clr>
        </p15:guide>
        <p15:guide id="4" orient="horz" pos="3974">
          <p15:clr>
            <a:srgbClr val="F26B43"/>
          </p15:clr>
        </p15:guide>
        <p15:guide id="5" orient="horz" pos="799" userDrawn="1">
          <p15:clr>
            <a:srgbClr val="F26B43"/>
          </p15:clr>
        </p15:guide>
        <p15:guide id="6" orient="horz" pos="572" userDrawn="1">
          <p15:clr>
            <a:srgbClr val="F26B43"/>
          </p15:clr>
        </p15:guide>
        <p15:guide id="7" orient="horz" pos="1253" userDrawn="1">
          <p15:clr>
            <a:srgbClr val="F26B43"/>
          </p15:clr>
        </p15:guide>
        <p15:guide id="8"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BFB2-BF83-EE8D-D517-4153030E828C}"/>
              </a:ext>
            </a:extLst>
          </p:cNvPr>
          <p:cNvSpPr>
            <a:spLocks noGrp="1"/>
          </p:cNvSpPr>
          <p:nvPr>
            <p:ph type="title"/>
          </p:nvPr>
        </p:nvSpPr>
        <p:spPr>
          <a:xfrm>
            <a:off x="704065" y="2780928"/>
            <a:ext cx="11017299" cy="3168352"/>
          </a:xfrm>
        </p:spPr>
        <p:txBody>
          <a:bodyPr/>
          <a:lstStyle/>
          <a:p>
            <a:r>
              <a:rPr lang="en-DE" dirty="0"/>
              <a:t>Presentation</a:t>
            </a:r>
          </a:p>
        </p:txBody>
      </p:sp>
    </p:spTree>
    <p:extLst>
      <p:ext uri="{BB962C8B-B14F-4D97-AF65-F5344CB8AC3E}">
        <p14:creationId xmlns:p14="http://schemas.microsoft.com/office/powerpoint/2010/main" val="221129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895C-330B-6B8C-8C39-D189B08FBB04}"/>
              </a:ext>
            </a:extLst>
          </p:cNvPr>
          <p:cNvSpPr>
            <a:spLocks noGrp="1"/>
          </p:cNvSpPr>
          <p:nvPr>
            <p:ph type="title"/>
          </p:nvPr>
        </p:nvSpPr>
        <p:spPr/>
        <p:txBody>
          <a:bodyPr/>
          <a:lstStyle/>
          <a:p>
            <a:r>
              <a:rPr lang="en-DE" dirty="0"/>
              <a:t>Section:</a:t>
            </a:r>
            <a:br>
              <a:rPr lang="en-DE" dirty="0"/>
            </a:br>
            <a:r>
              <a:rPr lang="en-DE" dirty="0"/>
              <a:t>Lorem ipsum dolor</a:t>
            </a:r>
          </a:p>
        </p:txBody>
      </p:sp>
    </p:spTree>
    <p:extLst>
      <p:ext uri="{BB962C8B-B14F-4D97-AF65-F5344CB8AC3E}">
        <p14:creationId xmlns:p14="http://schemas.microsoft.com/office/powerpoint/2010/main" val="407113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287F-A656-4747-0AA6-F3E8397F63B1}"/>
              </a:ext>
            </a:extLst>
          </p:cNvPr>
          <p:cNvSpPr>
            <a:spLocks noGrp="1"/>
          </p:cNvSpPr>
          <p:nvPr>
            <p:ph type="title"/>
          </p:nvPr>
        </p:nvSpPr>
        <p:spPr/>
        <p:txBody>
          <a:bodyPr/>
          <a:lstStyle/>
          <a:p>
            <a:r>
              <a:rPr lang="en-DE" dirty="0"/>
              <a:t>Section:</a:t>
            </a:r>
            <a:br>
              <a:rPr lang="en-DE" dirty="0"/>
            </a:br>
            <a:r>
              <a:rPr lang="en-DE" dirty="0"/>
              <a:t>Lorem ipsum dolor</a:t>
            </a:r>
          </a:p>
        </p:txBody>
      </p:sp>
    </p:spTree>
    <p:extLst>
      <p:ext uri="{BB962C8B-B14F-4D97-AF65-F5344CB8AC3E}">
        <p14:creationId xmlns:p14="http://schemas.microsoft.com/office/powerpoint/2010/main" val="238828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F68261-588F-F045-B54A-4FA60E4F8158}"/>
              </a:ext>
            </a:extLst>
          </p:cNvPr>
          <p:cNvSpPr>
            <a:spLocks noGrp="1"/>
          </p:cNvSpPr>
          <p:nvPr>
            <p:ph type="ctrTitle"/>
          </p:nvPr>
        </p:nvSpPr>
        <p:spPr/>
        <p:txBody>
          <a:bodyPr>
            <a:normAutofit fontScale="90000"/>
          </a:bodyPr>
          <a:lstStyle/>
          <a:p>
            <a:r>
              <a:rPr lang="de-DE" dirty="0" err="1"/>
              <a:t>From</a:t>
            </a:r>
            <a:r>
              <a:rPr lang="de-DE" dirty="0"/>
              <a:t> </a:t>
            </a:r>
            <a:r>
              <a:rPr lang="de-DE" dirty="0" err="1"/>
              <a:t>bench</a:t>
            </a:r>
            <a:r>
              <a:rPr lang="de-DE" dirty="0"/>
              <a:t> </a:t>
            </a:r>
            <a:r>
              <a:rPr lang="de-DE" dirty="0" err="1"/>
              <a:t>to</a:t>
            </a:r>
            <a:r>
              <a:rPr lang="de-DE" dirty="0"/>
              <a:t> </a:t>
            </a:r>
            <a:r>
              <a:rPr lang="de-DE" dirty="0" err="1"/>
              <a:t>bedside</a:t>
            </a:r>
            <a:r>
              <a:rPr lang="de-DE" dirty="0"/>
              <a:t> </a:t>
            </a:r>
            <a:br>
              <a:rPr lang="de-DE" dirty="0"/>
            </a:br>
            <a:r>
              <a:rPr lang="de-DE" dirty="0"/>
              <a:t>A </a:t>
            </a:r>
            <a:r>
              <a:rPr lang="de-DE" dirty="0" err="1"/>
              <a:t>mission</a:t>
            </a:r>
            <a:r>
              <a:rPr lang="de-DE" dirty="0"/>
              <a:t> </a:t>
            </a:r>
            <a:r>
              <a:rPr lang="de-DE" dirty="0" err="1"/>
              <a:t>for</a:t>
            </a:r>
            <a:r>
              <a:rPr lang="de-DE" dirty="0"/>
              <a:t> a </a:t>
            </a:r>
            <a:r>
              <a:rPr lang="de-DE" dirty="0" err="1"/>
              <a:t>healthy</a:t>
            </a:r>
            <a:r>
              <a:rPr lang="de-DE" dirty="0"/>
              <a:t> </a:t>
            </a:r>
            <a:r>
              <a:rPr lang="de-DE" dirty="0" err="1"/>
              <a:t>life</a:t>
            </a:r>
            <a:endParaRPr lang="de-DE" dirty="0"/>
          </a:p>
        </p:txBody>
      </p:sp>
      <p:sp>
        <p:nvSpPr>
          <p:cNvPr id="7" name="Subtitle 6">
            <a:extLst>
              <a:ext uri="{FF2B5EF4-FFF2-40B4-BE49-F238E27FC236}">
                <a16:creationId xmlns:a16="http://schemas.microsoft.com/office/drawing/2014/main" id="{3C222746-89C0-924D-BC0D-308D3D7E1AA8}"/>
              </a:ext>
            </a:extLst>
          </p:cNvPr>
          <p:cNvSpPr>
            <a:spLocks noGrp="1"/>
          </p:cNvSpPr>
          <p:nvPr>
            <p:ph type="subTitle" idx="1"/>
          </p:nvPr>
        </p:nvSpPr>
        <p:spPr/>
        <p:txBody>
          <a:bodyPr/>
          <a:lstStyle/>
          <a:p>
            <a:pPr>
              <a:lnSpc>
                <a:spcPct val="100000"/>
              </a:lnSpc>
            </a:pPr>
            <a:r>
              <a:rPr lang="en-GB" dirty="0">
                <a:solidFill>
                  <a:srgbClr val="282828"/>
                </a:solidFill>
                <a:effectLst/>
                <a:highlight>
                  <a:srgbClr val="FFFFFF"/>
                </a:highlight>
              </a:rPr>
              <a:t>The DRFZ investigates the long‐term outcomes of rheumatic diseases, including the impact of current treatment options, in order to inform clinical decision making, identify unmet needs and improve health care. Biomedical research identifies the cells initiating and those driving rheumatic diseases, and the underlying molecular mechanisms. Our aim is the development of improved, personalised, at best curative therapies for patients with rheumatic diseases, and their rapid translation into clinical practice.</a:t>
            </a:r>
            <a:endParaRPr lang="de-DE" dirty="0"/>
          </a:p>
        </p:txBody>
      </p:sp>
      <p:sp>
        <p:nvSpPr>
          <p:cNvPr id="3" name="Slide Number Placeholder 14">
            <a:extLst>
              <a:ext uri="{FF2B5EF4-FFF2-40B4-BE49-F238E27FC236}">
                <a16:creationId xmlns:a16="http://schemas.microsoft.com/office/drawing/2014/main" id="{143FD6BB-A07C-8014-DA72-3F139D1B1264}"/>
              </a:ext>
            </a:extLst>
          </p:cNvPr>
          <p:cNvSpPr txBox="1">
            <a:spLocks/>
          </p:cNvSpPr>
          <p:nvPr/>
        </p:nvSpPr>
        <p:spPr>
          <a:xfrm>
            <a:off x="11280575" y="6304235"/>
            <a:ext cx="224727" cy="160631"/>
          </a:xfrm>
          <a:prstGeom prst="rect">
            <a:avLst/>
          </a:prstGeom>
        </p:spPr>
        <p:txBody>
          <a:bodyPr lIns="0" tIns="0" rIns="0" bIns="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73E923-9040-AF4A-B517-942811140FC9}" type="slidenum">
              <a:rPr lang="de-DE" sz="1000" smtClean="0">
                <a:solidFill>
                  <a:srgbClr val="212121"/>
                </a:solidFill>
                <a:latin typeface="Geologica" pitchFamily="2" charset="0"/>
                <a:cs typeface="TransitPro" panose="020B0504030101020102" pitchFamily="34" charset="77"/>
              </a:rPr>
              <a:pPr algn="r"/>
              <a:t>6</a:t>
            </a:fld>
            <a:endParaRPr lang="de-DE" sz="1000" dirty="0">
              <a:solidFill>
                <a:srgbClr val="212121"/>
              </a:solidFill>
              <a:latin typeface="Geologica" pitchFamily="2" charset="0"/>
              <a:cs typeface="TransitPro" panose="020B0504030101020102" pitchFamily="34" charset="77"/>
            </a:endParaRPr>
          </a:p>
        </p:txBody>
      </p:sp>
    </p:spTree>
    <p:extLst>
      <p:ext uri="{BB962C8B-B14F-4D97-AF65-F5344CB8AC3E}">
        <p14:creationId xmlns:p14="http://schemas.microsoft.com/office/powerpoint/2010/main" val="166461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6228A2-A5E8-C94A-83DF-A19C1ED27A15}"/>
              </a:ext>
            </a:extLst>
          </p:cNvPr>
          <p:cNvSpPr>
            <a:spLocks noGrp="1"/>
          </p:cNvSpPr>
          <p:nvPr>
            <p:ph type="sldNum" sz="quarter" idx="17"/>
          </p:nvPr>
        </p:nvSpPr>
        <p:spPr>
          <a:xfrm>
            <a:off x="11200160" y="6308725"/>
            <a:ext cx="294928" cy="365125"/>
          </a:xfrm>
        </p:spPr>
        <p:txBody>
          <a:bodyPr/>
          <a:lstStyle/>
          <a:p>
            <a:fld id="{F173E923-9040-AF4A-B517-942811140FC9}" type="slidenum">
              <a:rPr lang="de-DE" smtClean="0">
                <a:latin typeface="Geologica" pitchFamily="2" charset="0"/>
              </a:rPr>
              <a:pPr/>
              <a:t>7</a:t>
            </a:fld>
            <a:endParaRPr lang="de-DE" dirty="0">
              <a:latin typeface="Geologica" pitchFamily="2" charset="0"/>
            </a:endParaRPr>
          </a:p>
        </p:txBody>
      </p:sp>
      <p:sp>
        <p:nvSpPr>
          <p:cNvPr id="4" name="Date Placeholder 3">
            <a:extLst>
              <a:ext uri="{FF2B5EF4-FFF2-40B4-BE49-F238E27FC236}">
                <a16:creationId xmlns:a16="http://schemas.microsoft.com/office/drawing/2014/main" id="{57F9C354-F27E-A144-B74F-9506D2FC6D86}"/>
              </a:ext>
            </a:extLst>
          </p:cNvPr>
          <p:cNvSpPr>
            <a:spLocks noGrp="1"/>
          </p:cNvSpPr>
          <p:nvPr>
            <p:ph type="dt" sz="half" idx="15"/>
          </p:nvPr>
        </p:nvSpPr>
        <p:spPr>
          <a:xfrm>
            <a:off x="696584" y="548223"/>
            <a:ext cx="566091" cy="143917"/>
          </a:xfrm>
        </p:spPr>
        <p:txBody>
          <a:bodyPr/>
          <a:lstStyle/>
          <a:p>
            <a:fld id="{C0938E54-3727-4F42-B10A-AED0C98CB2D3}" type="datetime1">
              <a:rPr lang="de-DE" smtClean="0"/>
              <a:t>10.06.2025</a:t>
            </a:fld>
            <a:endParaRPr lang="de-DE" dirty="0"/>
          </a:p>
        </p:txBody>
      </p:sp>
      <p:sp>
        <p:nvSpPr>
          <p:cNvPr id="6" name="Text Placeholder 5">
            <a:extLst>
              <a:ext uri="{FF2B5EF4-FFF2-40B4-BE49-F238E27FC236}">
                <a16:creationId xmlns:a16="http://schemas.microsoft.com/office/drawing/2014/main" id="{32508C2C-7B27-C945-A5D0-6990AC408511}"/>
              </a:ext>
            </a:extLst>
          </p:cNvPr>
          <p:cNvSpPr>
            <a:spLocks noGrp="1"/>
          </p:cNvSpPr>
          <p:nvPr>
            <p:ph type="body" sz="quarter" idx="14"/>
          </p:nvPr>
        </p:nvSpPr>
        <p:spPr>
          <a:xfrm>
            <a:off x="704850" y="1989138"/>
            <a:ext cx="10790238" cy="3960812"/>
          </a:xfrm>
        </p:spPr>
        <p:txBody>
          <a:bodyPr>
            <a:noAutofit/>
          </a:bodyPr>
          <a:lstStyle/>
          <a:p>
            <a:r>
              <a:rPr lang="de-DE" sz="1200" dirty="0"/>
              <a:t>Die Zellen des angeborenen Immunsystems, die sogenannten </a:t>
            </a:r>
            <a:r>
              <a:rPr lang="de-DE" sz="1200" dirty="0" err="1"/>
              <a:t>Innate</a:t>
            </a:r>
            <a:r>
              <a:rPr lang="de-DE" sz="1200" dirty="0"/>
              <a:t> Lymphoid Cells (ILCs), fördern die Wundheilung und Regeneration von Gewebe, spielen aber auch bei der Entstehung chronisch-entzündlicher Krankheiten eine zentrale Rolle. Eindeutige Kriterien zur Unterscheidung ihrer schädigenden und schützenden Bestandteile fehlen bisher. Diese Lücke will unsere Arbeitsgruppe schließen, um den Weg für neue Therapien gegen chronische Entzündungen zu bereiten.</a:t>
            </a:r>
          </a:p>
          <a:p>
            <a:r>
              <a:rPr lang="de-DE" sz="1200" dirty="0"/>
              <a:t>Das Immunologische Gedächtnis funktioniert, weil das Immunsystem fremde Erreger von eigenem Gewebe unterscheiden kann: Körpereigene Strukturen werden normalerweise von den Zellen des Immunsystems als solche erkannt und ignoriert. Versagt dieser Erkennungsmechanismus jedoch, werden körpereigene Strukturen vom Immunsystem fälschlicherweise als Fremdkörper identifiziert. Das System gerät aus den Fugen und die „Toleranz“ gegenüber dem eigenen Gewebe bricht. Als natürliche Abwehrreaktion will der Körper den „Eindringling“ mit einer Entzündung beseitigen und beginnt einen langwierigen Kampf gegen sich selbst. Schwerwiegende Krankheiten wie die Rheumatoide Arthritis, der Systemische Lupus Erythematodes, Schuppenflechte oder Multiple Sklerose können die Folge sein.</a:t>
            </a:r>
          </a:p>
          <a:p>
            <a:r>
              <a:rPr lang="de-DE" sz="1200" dirty="0"/>
              <a:t>Hat der Körper den Kampf gegen das eigene Gewebe, wie Gelenkknorpel oder Nervenzellen, einmal begonnen, beginnen auch die Gedächtniszellen zu arbeiten – genau wie bei einer Infektion. Der „Fremdkörper“, der die Entzündung auslöst, lässt sich aber nicht beseitigen. Das aktiviert die Gedächtniszellen immer wieder.</a:t>
            </a:r>
          </a:p>
        </p:txBody>
      </p:sp>
      <p:sp>
        <p:nvSpPr>
          <p:cNvPr id="7" name="Title 6">
            <a:extLst>
              <a:ext uri="{FF2B5EF4-FFF2-40B4-BE49-F238E27FC236}">
                <a16:creationId xmlns:a16="http://schemas.microsoft.com/office/drawing/2014/main" id="{E3A02794-6125-724C-8B3D-08C64EF88825}"/>
              </a:ext>
            </a:extLst>
          </p:cNvPr>
          <p:cNvSpPr>
            <a:spLocks noGrp="1"/>
          </p:cNvSpPr>
          <p:nvPr>
            <p:ph type="title"/>
          </p:nvPr>
        </p:nvSpPr>
        <p:spPr/>
        <p:txBody>
          <a:bodyPr/>
          <a:lstStyle/>
          <a:p>
            <a:r>
              <a:rPr lang="de-DE" dirty="0"/>
              <a:t>Angeborene Immunität</a:t>
            </a:r>
          </a:p>
        </p:txBody>
      </p:sp>
      <p:sp>
        <p:nvSpPr>
          <p:cNvPr id="5" name="Footer Placeholder 10">
            <a:extLst>
              <a:ext uri="{FF2B5EF4-FFF2-40B4-BE49-F238E27FC236}">
                <a16:creationId xmlns:a16="http://schemas.microsoft.com/office/drawing/2014/main" id="{52101699-4043-6C64-EEE1-C39155B0A1E4}"/>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spTree>
    <p:extLst>
      <p:ext uri="{BB962C8B-B14F-4D97-AF65-F5344CB8AC3E}">
        <p14:creationId xmlns:p14="http://schemas.microsoft.com/office/powerpoint/2010/main" val="97441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F01CF3A-54DC-D3ED-F05B-0E702CA861B3}"/>
              </a:ext>
            </a:extLst>
          </p:cNvPr>
          <p:cNvSpPr>
            <a:spLocks noGrp="1"/>
          </p:cNvSpPr>
          <p:nvPr>
            <p:ph type="pic" sz="quarter" idx="15"/>
          </p:nvPr>
        </p:nvSpPr>
        <p:spPr>
          <a:blipFill>
            <a:blip r:embed="rId2"/>
            <a:stretch>
              <a:fillRect/>
            </a:stretch>
          </a:blipFill>
        </p:spPr>
        <p:txBody>
          <a:bodyPr/>
          <a:lstStyle/>
          <a:p>
            <a:endParaRPr lang="de-DE"/>
          </a:p>
        </p:txBody>
      </p:sp>
      <p:sp>
        <p:nvSpPr>
          <p:cNvPr id="12" name="Text Placeholder 11">
            <a:extLst>
              <a:ext uri="{FF2B5EF4-FFF2-40B4-BE49-F238E27FC236}">
                <a16:creationId xmlns:a16="http://schemas.microsoft.com/office/drawing/2014/main" id="{F734DB9F-3865-9EEB-DAA1-D2856C14F208}"/>
              </a:ext>
            </a:extLst>
          </p:cNvPr>
          <p:cNvSpPr>
            <a:spLocks noGrp="1"/>
          </p:cNvSpPr>
          <p:nvPr>
            <p:ph type="body" sz="quarter" idx="16"/>
          </p:nvPr>
        </p:nvSpPr>
        <p:spPr/>
        <p:txBody>
          <a:bodyPr>
            <a:normAutofit fontScale="92500"/>
          </a:bodyPr>
          <a:lstStyle/>
          <a:p>
            <a:pPr>
              <a:lnSpc>
                <a:spcPct val="150000"/>
              </a:lnSpc>
            </a:pPr>
            <a:r>
              <a:rPr lang="en-GB" sz="1200" dirty="0" err="1"/>
              <a:t>Wir</a:t>
            </a:r>
            <a:r>
              <a:rPr lang="en-GB" sz="1200" dirty="0"/>
              <a:t> </a:t>
            </a:r>
            <a:r>
              <a:rPr lang="en-GB" sz="1200" dirty="0" err="1"/>
              <a:t>sind</a:t>
            </a:r>
            <a:r>
              <a:rPr lang="en-GB" sz="1200" dirty="0"/>
              <a:t> </a:t>
            </a:r>
            <a:r>
              <a:rPr lang="en-GB" sz="1200" dirty="0" err="1"/>
              <a:t>immer</a:t>
            </a:r>
            <a:r>
              <a:rPr lang="en-GB" sz="1200" dirty="0"/>
              <a:t> und </a:t>
            </a:r>
            <a:r>
              <a:rPr lang="en-GB" sz="1200" dirty="0" err="1"/>
              <a:t>überall</a:t>
            </a:r>
            <a:r>
              <a:rPr lang="en-GB" sz="1200" dirty="0"/>
              <a:t> von </a:t>
            </a:r>
            <a:r>
              <a:rPr lang="en-GB" sz="1200" dirty="0" err="1"/>
              <a:t>Bakterien</a:t>
            </a:r>
            <a:r>
              <a:rPr lang="en-GB" sz="1200" dirty="0"/>
              <a:t>, </a:t>
            </a:r>
            <a:r>
              <a:rPr lang="en-GB" sz="1200" dirty="0" err="1"/>
              <a:t>Pilzen</a:t>
            </a:r>
            <a:r>
              <a:rPr lang="en-GB" sz="1200" dirty="0"/>
              <a:t> und Viren </a:t>
            </a:r>
            <a:r>
              <a:rPr lang="en-GB" sz="1200" dirty="0" err="1"/>
              <a:t>umgeben</a:t>
            </a:r>
            <a:r>
              <a:rPr lang="en-GB" sz="1200" dirty="0"/>
              <a:t>. </a:t>
            </a:r>
            <a:r>
              <a:rPr lang="en-GB" sz="1200" dirty="0" err="1"/>
              <a:t>Dennoch</a:t>
            </a:r>
            <a:r>
              <a:rPr lang="en-GB" sz="1200" dirty="0"/>
              <a:t> </a:t>
            </a:r>
            <a:r>
              <a:rPr lang="en-GB" sz="1200" dirty="0" err="1"/>
              <a:t>sind</a:t>
            </a:r>
            <a:r>
              <a:rPr lang="en-GB" sz="1200" dirty="0"/>
              <a:t> </a:t>
            </a:r>
            <a:r>
              <a:rPr lang="en-GB" sz="1200" dirty="0" err="1"/>
              <a:t>wir</a:t>
            </a:r>
            <a:r>
              <a:rPr lang="en-GB" sz="1200" dirty="0"/>
              <a:t> </a:t>
            </a:r>
            <a:r>
              <a:rPr lang="en-GB" sz="1200" dirty="0" err="1"/>
              <a:t>nicht</a:t>
            </a:r>
            <a:r>
              <a:rPr lang="en-GB" sz="1200" dirty="0"/>
              <a:t> </a:t>
            </a:r>
            <a:r>
              <a:rPr lang="en-GB" sz="1200" dirty="0" err="1"/>
              <a:t>ständig</a:t>
            </a:r>
            <a:r>
              <a:rPr lang="en-GB" sz="1200" dirty="0"/>
              <a:t> </a:t>
            </a:r>
            <a:r>
              <a:rPr lang="en-GB" sz="1200" dirty="0" err="1"/>
              <a:t>krank</a:t>
            </a:r>
            <a:r>
              <a:rPr lang="en-GB" sz="1200" dirty="0"/>
              <a:t>. Das </a:t>
            </a:r>
            <a:r>
              <a:rPr lang="en-GB" sz="1200" dirty="0" err="1"/>
              <a:t>verdanken</a:t>
            </a:r>
            <a:r>
              <a:rPr lang="en-GB" sz="1200" dirty="0"/>
              <a:t> </a:t>
            </a:r>
            <a:r>
              <a:rPr lang="en-GB" sz="1200" dirty="0" err="1"/>
              <a:t>wir</a:t>
            </a:r>
            <a:r>
              <a:rPr lang="en-GB" sz="1200" dirty="0"/>
              <a:t> </a:t>
            </a:r>
            <a:r>
              <a:rPr lang="en-GB" sz="1200" dirty="0" err="1"/>
              <a:t>unserem</a:t>
            </a:r>
            <a:r>
              <a:rPr lang="en-GB" sz="1200" dirty="0"/>
              <a:t> </a:t>
            </a:r>
            <a:r>
              <a:rPr lang="en-GB" sz="1200" dirty="0" err="1"/>
              <a:t>Immunsystem</a:t>
            </a:r>
            <a:r>
              <a:rPr lang="en-GB" sz="1200" dirty="0"/>
              <a:t>. Es </a:t>
            </a:r>
            <a:r>
              <a:rPr lang="en-GB" sz="1200" dirty="0" err="1"/>
              <a:t>kann</a:t>
            </a:r>
            <a:r>
              <a:rPr lang="en-GB" sz="1200" dirty="0"/>
              <a:t> </a:t>
            </a:r>
            <a:r>
              <a:rPr lang="en-GB" sz="1200" dirty="0" err="1"/>
              <a:t>sich</a:t>
            </a:r>
            <a:r>
              <a:rPr lang="en-GB" sz="1200" dirty="0"/>
              <a:t> </a:t>
            </a:r>
            <a:r>
              <a:rPr lang="en-GB" sz="1200" dirty="0" err="1"/>
              <a:t>Krankheitserreger</a:t>
            </a:r>
            <a:r>
              <a:rPr lang="en-GB" sz="1200" dirty="0"/>
              <a:t> </a:t>
            </a:r>
            <a:r>
              <a:rPr lang="en-GB" sz="1200" dirty="0" err="1"/>
              <a:t>merken</a:t>
            </a:r>
            <a:r>
              <a:rPr lang="en-GB" sz="1200" dirty="0"/>
              <a:t> und </a:t>
            </a:r>
            <a:r>
              <a:rPr lang="en-GB" sz="1200" dirty="0" err="1"/>
              <a:t>uns</a:t>
            </a:r>
            <a:r>
              <a:rPr lang="en-GB" sz="1200" dirty="0"/>
              <a:t> </a:t>
            </a:r>
            <a:r>
              <a:rPr lang="en-GB" sz="1200" dirty="0" err="1"/>
              <a:t>vor</a:t>
            </a:r>
            <a:r>
              <a:rPr lang="en-GB" sz="1200" dirty="0"/>
              <a:t> </a:t>
            </a:r>
            <a:r>
              <a:rPr lang="en-GB" sz="1200" dirty="0" err="1"/>
              <a:t>einer</a:t>
            </a:r>
            <a:r>
              <a:rPr lang="en-GB" sz="1200" dirty="0"/>
              <a:t> </a:t>
            </a:r>
            <a:r>
              <a:rPr lang="en-GB" sz="1200" dirty="0" err="1"/>
              <a:t>erneuten</a:t>
            </a:r>
            <a:r>
              <a:rPr lang="en-GB" sz="1200" dirty="0"/>
              <a:t> </a:t>
            </a:r>
            <a:r>
              <a:rPr lang="en-GB" sz="1200" dirty="0" err="1"/>
              <a:t>Infektion</a:t>
            </a:r>
            <a:r>
              <a:rPr lang="en-GB" sz="1200" dirty="0"/>
              <a:t> </a:t>
            </a:r>
            <a:r>
              <a:rPr lang="en-GB" sz="1200" dirty="0" err="1"/>
              <a:t>schützen</a:t>
            </a:r>
            <a:r>
              <a:rPr lang="en-GB" sz="1200" dirty="0"/>
              <a:t>. </a:t>
            </a:r>
            <a:r>
              <a:rPr lang="en-GB" sz="1200" dirty="0" err="1"/>
              <a:t>Hinter</a:t>
            </a:r>
            <a:r>
              <a:rPr lang="en-GB" sz="1200" dirty="0"/>
              <a:t> </a:t>
            </a:r>
            <a:r>
              <a:rPr lang="en-GB" sz="1200" dirty="0" err="1"/>
              <a:t>diesem</a:t>
            </a:r>
            <a:r>
              <a:rPr lang="en-GB" sz="1200" dirty="0"/>
              <a:t> </a:t>
            </a:r>
            <a:r>
              <a:rPr lang="en-GB" sz="1200" dirty="0" err="1"/>
              <a:t>sogenannten</a:t>
            </a:r>
            <a:r>
              <a:rPr lang="en-GB" sz="1200" dirty="0"/>
              <a:t> </a:t>
            </a:r>
            <a:r>
              <a:rPr lang="en-GB" sz="1200" dirty="0" err="1"/>
              <a:t>Immunologischen</a:t>
            </a:r>
            <a:r>
              <a:rPr lang="en-GB" sz="1200" dirty="0"/>
              <a:t> </a:t>
            </a:r>
            <a:r>
              <a:rPr lang="en-GB" sz="1200" dirty="0" err="1"/>
              <a:t>Gedächtnis</a:t>
            </a:r>
            <a:r>
              <a:rPr lang="en-GB" sz="1200" dirty="0"/>
              <a:t> </a:t>
            </a:r>
            <a:r>
              <a:rPr lang="en-GB" sz="1200" dirty="0" err="1"/>
              <a:t>steht</a:t>
            </a:r>
            <a:r>
              <a:rPr lang="en-GB" sz="1200" dirty="0"/>
              <a:t> die </a:t>
            </a:r>
            <a:r>
              <a:rPr lang="en-GB" sz="1200" dirty="0" err="1"/>
              <a:t>komplexe</a:t>
            </a:r>
            <a:r>
              <a:rPr lang="en-GB" sz="1200" dirty="0"/>
              <a:t> </a:t>
            </a:r>
            <a:r>
              <a:rPr lang="en-GB" sz="1200" dirty="0" err="1"/>
              <a:t>Kommunikation</a:t>
            </a:r>
            <a:r>
              <a:rPr lang="en-GB" sz="1200" dirty="0"/>
              <a:t> von </a:t>
            </a:r>
            <a:r>
              <a:rPr lang="en-GB" sz="1200" dirty="0" err="1"/>
              <a:t>verschiedenen</a:t>
            </a:r>
            <a:r>
              <a:rPr lang="en-GB" sz="1200" dirty="0"/>
              <a:t> „</a:t>
            </a:r>
            <a:r>
              <a:rPr lang="en-GB" sz="1200" dirty="0" err="1"/>
              <a:t>Gedächtnis</a:t>
            </a:r>
            <a:r>
              <a:rPr lang="en-GB" sz="1200" dirty="0"/>
              <a:t>-Zellen“. </a:t>
            </a:r>
            <a:r>
              <a:rPr lang="en-GB" sz="1200" dirty="0" err="1"/>
              <a:t>Diese</a:t>
            </a:r>
            <a:r>
              <a:rPr lang="en-GB" sz="1200" dirty="0"/>
              <a:t> </a:t>
            </a:r>
            <a:r>
              <a:rPr lang="en-GB" sz="1200" dirty="0" err="1"/>
              <a:t>Gedächtnis</a:t>
            </a:r>
            <a:r>
              <a:rPr lang="en-GB" sz="1200" dirty="0"/>
              <a:t>-Zellen </a:t>
            </a:r>
            <a:r>
              <a:rPr lang="en-GB" sz="1200" dirty="0" err="1"/>
              <a:t>bleiben</a:t>
            </a:r>
            <a:r>
              <a:rPr lang="en-GB" sz="1200" dirty="0"/>
              <a:t> </a:t>
            </a:r>
            <a:r>
              <a:rPr lang="en-GB" sz="1200" dirty="0" err="1"/>
              <a:t>auch</a:t>
            </a:r>
            <a:r>
              <a:rPr lang="en-GB" sz="1200" dirty="0"/>
              <a:t> </a:t>
            </a:r>
            <a:r>
              <a:rPr lang="en-GB" sz="1200" dirty="0" err="1"/>
              <a:t>nach</a:t>
            </a:r>
            <a:r>
              <a:rPr lang="en-GB" sz="1200" dirty="0"/>
              <a:t> </a:t>
            </a:r>
            <a:r>
              <a:rPr lang="en-GB" sz="1200" dirty="0" err="1"/>
              <a:t>Abklingen</a:t>
            </a:r>
            <a:r>
              <a:rPr lang="en-GB" sz="1200" dirty="0"/>
              <a:t> der </a:t>
            </a:r>
            <a:r>
              <a:rPr lang="en-GB" sz="1200" dirty="0" err="1"/>
              <a:t>Erkrankung</a:t>
            </a:r>
            <a:r>
              <a:rPr lang="en-GB" sz="1200" dirty="0"/>
              <a:t> </a:t>
            </a:r>
            <a:r>
              <a:rPr lang="en-GB" sz="1200" dirty="0" err="1"/>
              <a:t>jahrelang</a:t>
            </a:r>
            <a:r>
              <a:rPr lang="en-GB" sz="1200" dirty="0"/>
              <a:t> </a:t>
            </a:r>
            <a:r>
              <a:rPr lang="en-GB" sz="1200" dirty="0" err="1"/>
              <a:t>im</a:t>
            </a:r>
            <a:r>
              <a:rPr lang="en-GB" sz="1200" dirty="0"/>
              <a:t> </a:t>
            </a:r>
            <a:r>
              <a:rPr lang="en-GB" sz="1200" dirty="0" err="1"/>
              <a:t>Körper</a:t>
            </a:r>
            <a:r>
              <a:rPr lang="en-GB" sz="1200" dirty="0"/>
              <a:t> und </a:t>
            </a:r>
            <a:r>
              <a:rPr lang="en-GB" sz="1200" dirty="0" err="1"/>
              <a:t>speichern</a:t>
            </a:r>
            <a:r>
              <a:rPr lang="en-GB" sz="1200" dirty="0"/>
              <a:t> </a:t>
            </a:r>
            <a:r>
              <a:rPr lang="en-GB" sz="1200" dirty="0" err="1"/>
              <a:t>wie</a:t>
            </a:r>
            <a:r>
              <a:rPr lang="en-GB" sz="1200" dirty="0"/>
              <a:t> </a:t>
            </a:r>
            <a:r>
              <a:rPr lang="en-GB" sz="1200" dirty="0" err="1"/>
              <a:t>eine</a:t>
            </a:r>
            <a:r>
              <a:rPr lang="en-GB" sz="1200" dirty="0"/>
              <a:t> </a:t>
            </a:r>
            <a:r>
              <a:rPr lang="en-GB" sz="1200" dirty="0" err="1"/>
              <a:t>Datenbank</a:t>
            </a:r>
            <a:r>
              <a:rPr lang="en-GB" sz="1200" dirty="0"/>
              <a:t> alle </a:t>
            </a:r>
            <a:r>
              <a:rPr lang="en-GB" sz="1200" dirty="0" err="1"/>
              <a:t>Informationen</a:t>
            </a:r>
            <a:r>
              <a:rPr lang="en-GB" sz="1200" dirty="0"/>
              <a:t> </a:t>
            </a:r>
            <a:r>
              <a:rPr lang="en-GB" sz="1200" dirty="0" err="1"/>
              <a:t>über</a:t>
            </a:r>
            <a:r>
              <a:rPr lang="en-GB" sz="1200" dirty="0"/>
              <a:t> den </a:t>
            </a:r>
            <a:r>
              <a:rPr lang="en-GB" sz="1200" dirty="0" err="1"/>
              <a:t>abgewehrten</a:t>
            </a:r>
            <a:r>
              <a:rPr lang="en-GB" sz="1200" dirty="0"/>
              <a:t> </a:t>
            </a:r>
            <a:r>
              <a:rPr lang="en-GB" sz="1200" dirty="0" err="1"/>
              <a:t>Erreger</a:t>
            </a:r>
            <a:r>
              <a:rPr lang="en-GB" sz="1200" dirty="0"/>
              <a:t>. Bei </a:t>
            </a:r>
            <a:r>
              <a:rPr lang="en-GB" sz="1200" dirty="0" err="1"/>
              <a:t>erneuter</a:t>
            </a:r>
            <a:r>
              <a:rPr lang="en-GB" sz="1200" dirty="0"/>
              <a:t> </a:t>
            </a:r>
            <a:r>
              <a:rPr lang="en-GB" sz="1200" dirty="0" err="1"/>
              <a:t>Infektion</a:t>
            </a:r>
            <a:r>
              <a:rPr lang="en-GB" sz="1200" dirty="0"/>
              <a:t> </a:t>
            </a:r>
            <a:r>
              <a:rPr lang="en-GB" sz="1200" dirty="0" err="1"/>
              <a:t>wird</a:t>
            </a:r>
            <a:r>
              <a:rPr lang="en-GB" sz="1200" dirty="0"/>
              <a:t> der </a:t>
            </a:r>
            <a:r>
              <a:rPr lang="en-GB" sz="1200" dirty="0" err="1"/>
              <a:t>Keim</a:t>
            </a:r>
            <a:r>
              <a:rPr lang="en-GB" sz="1200" dirty="0"/>
              <a:t> </a:t>
            </a:r>
            <a:r>
              <a:rPr lang="en-GB" sz="1200" dirty="0" err="1"/>
              <a:t>sofort</a:t>
            </a:r>
            <a:r>
              <a:rPr lang="en-GB" sz="1200" dirty="0"/>
              <a:t> </a:t>
            </a:r>
            <a:r>
              <a:rPr lang="en-GB" sz="1200" dirty="0" err="1"/>
              <a:t>bekämpft</a:t>
            </a:r>
            <a:r>
              <a:rPr lang="en-GB" sz="1200" dirty="0"/>
              <a:t>. </a:t>
            </a:r>
            <a:r>
              <a:rPr lang="en-GB" sz="1200" dirty="0" err="1"/>
              <a:t>Diese</a:t>
            </a:r>
            <a:r>
              <a:rPr lang="en-GB" sz="1200" dirty="0"/>
              <a:t> </a:t>
            </a:r>
            <a:r>
              <a:rPr lang="en-GB" sz="1200" dirty="0" err="1"/>
              <a:t>effektive</a:t>
            </a:r>
            <a:r>
              <a:rPr lang="en-GB" sz="1200" dirty="0"/>
              <a:t> </a:t>
            </a:r>
            <a:r>
              <a:rPr lang="en-GB" sz="1200" dirty="0" err="1"/>
              <a:t>Abwehrreaktion</a:t>
            </a:r>
            <a:r>
              <a:rPr lang="en-GB" sz="1200" dirty="0"/>
              <a:t> </a:t>
            </a:r>
            <a:r>
              <a:rPr lang="en-GB" sz="1200" dirty="0" err="1"/>
              <a:t>bemerken</a:t>
            </a:r>
            <a:r>
              <a:rPr lang="en-GB" sz="1200" dirty="0"/>
              <a:t> </a:t>
            </a:r>
            <a:r>
              <a:rPr lang="en-GB" sz="1200" dirty="0" err="1"/>
              <a:t>wir</a:t>
            </a:r>
            <a:r>
              <a:rPr lang="en-GB" sz="1200" dirty="0"/>
              <a:t> oft </a:t>
            </a:r>
            <a:r>
              <a:rPr lang="en-GB" sz="1200" dirty="0" err="1"/>
              <a:t>nicht</a:t>
            </a:r>
            <a:r>
              <a:rPr lang="en-GB" sz="1200" dirty="0"/>
              <a:t> – </a:t>
            </a:r>
            <a:r>
              <a:rPr lang="en-GB" sz="1200" dirty="0" err="1"/>
              <a:t>wir</a:t>
            </a:r>
            <a:r>
              <a:rPr lang="en-GB" sz="1200" dirty="0"/>
              <a:t> </a:t>
            </a:r>
            <a:r>
              <a:rPr lang="en-GB" sz="1200" dirty="0" err="1"/>
              <a:t>sind</a:t>
            </a:r>
            <a:r>
              <a:rPr lang="en-GB" sz="1200" dirty="0"/>
              <a:t> </a:t>
            </a:r>
            <a:r>
              <a:rPr lang="en-GB" sz="1200" dirty="0" err="1"/>
              <a:t>immun</a:t>
            </a:r>
            <a:r>
              <a:rPr lang="en-GB" sz="1200" dirty="0"/>
              <a:t> </a:t>
            </a:r>
            <a:r>
              <a:rPr lang="en-GB" sz="1200" dirty="0" err="1"/>
              <a:t>gegen</a:t>
            </a:r>
            <a:r>
              <a:rPr lang="en-GB" sz="1200" dirty="0"/>
              <a:t> den </a:t>
            </a:r>
            <a:r>
              <a:rPr lang="en-GB" sz="1200" dirty="0" err="1"/>
              <a:t>Erreger</a:t>
            </a:r>
            <a:r>
              <a:rPr lang="en-GB" sz="1200" dirty="0"/>
              <a:t>. Das </a:t>
            </a:r>
            <a:r>
              <a:rPr lang="en-GB" sz="1200" dirty="0" err="1"/>
              <a:t>Immunologische</a:t>
            </a:r>
            <a:r>
              <a:rPr lang="en-GB" sz="1200" dirty="0"/>
              <a:t> </a:t>
            </a:r>
            <a:r>
              <a:rPr lang="en-GB" sz="1200" dirty="0" err="1"/>
              <a:t>Gedächtnis</a:t>
            </a:r>
            <a:r>
              <a:rPr lang="en-GB" sz="1200" dirty="0"/>
              <a:t> </a:t>
            </a:r>
            <a:r>
              <a:rPr lang="en-GB" sz="1200" dirty="0" err="1"/>
              <a:t>ist</a:t>
            </a:r>
            <a:r>
              <a:rPr lang="en-GB" sz="1200" dirty="0"/>
              <a:t> </a:t>
            </a:r>
            <a:r>
              <a:rPr lang="en-GB" sz="1200" dirty="0" err="1"/>
              <a:t>eine</a:t>
            </a:r>
            <a:r>
              <a:rPr lang="en-GB" sz="1200" dirty="0"/>
              <a:t> der </a:t>
            </a:r>
            <a:r>
              <a:rPr lang="en-GB" sz="1200" dirty="0" err="1"/>
              <a:t>eindrucksvollsten</a:t>
            </a:r>
            <a:r>
              <a:rPr lang="en-GB" sz="1200" dirty="0"/>
              <a:t> </a:t>
            </a:r>
            <a:r>
              <a:rPr lang="en-GB" sz="1200" dirty="0" err="1"/>
              <a:t>Eigenschaften</a:t>
            </a:r>
            <a:r>
              <a:rPr lang="en-GB" sz="1200" dirty="0"/>
              <a:t> </a:t>
            </a:r>
            <a:r>
              <a:rPr lang="en-GB" sz="1200" dirty="0" err="1"/>
              <a:t>unseres</a:t>
            </a:r>
            <a:r>
              <a:rPr lang="en-GB" sz="1200" dirty="0"/>
              <a:t> </a:t>
            </a:r>
            <a:r>
              <a:rPr lang="en-GB" sz="1200" dirty="0" err="1"/>
              <a:t>Immunsystems</a:t>
            </a:r>
            <a:r>
              <a:rPr lang="en-GB" sz="1200" dirty="0"/>
              <a:t>. Ein Leben lang </a:t>
            </a:r>
            <a:r>
              <a:rPr lang="en-GB" sz="1200" dirty="0" err="1"/>
              <a:t>wird</a:t>
            </a:r>
            <a:r>
              <a:rPr lang="en-GB" sz="1200" dirty="0"/>
              <a:t> die </a:t>
            </a:r>
            <a:r>
              <a:rPr lang="en-GB" sz="1200" dirty="0" err="1"/>
              <a:t>Datenbank</a:t>
            </a:r>
            <a:r>
              <a:rPr lang="en-GB" sz="1200" dirty="0"/>
              <a:t> </a:t>
            </a:r>
            <a:r>
              <a:rPr lang="en-GB" sz="1200" dirty="0" err="1"/>
              <a:t>erweitert</a:t>
            </a:r>
            <a:r>
              <a:rPr lang="en-GB" sz="1200" dirty="0"/>
              <a:t>. Auch der </a:t>
            </a:r>
            <a:r>
              <a:rPr lang="en-GB" sz="1200" dirty="0" err="1"/>
              <a:t>Erfolg</a:t>
            </a:r>
            <a:r>
              <a:rPr lang="en-GB" sz="1200" dirty="0"/>
              <a:t> von </a:t>
            </a:r>
            <a:r>
              <a:rPr lang="en-GB" sz="1200" dirty="0" err="1"/>
              <a:t>Impfungen</a:t>
            </a:r>
            <a:r>
              <a:rPr lang="en-GB" sz="1200" dirty="0"/>
              <a:t> </a:t>
            </a:r>
            <a:r>
              <a:rPr lang="en-GB" sz="1200" dirty="0" err="1"/>
              <a:t>beruht</a:t>
            </a:r>
            <a:r>
              <a:rPr lang="en-GB" sz="1200" dirty="0"/>
              <a:t> auf </a:t>
            </a:r>
            <a:r>
              <a:rPr lang="en-GB" sz="1200" dirty="0" err="1"/>
              <a:t>dem</a:t>
            </a:r>
            <a:r>
              <a:rPr lang="en-GB" sz="1200" dirty="0"/>
              <a:t> </a:t>
            </a:r>
            <a:r>
              <a:rPr lang="en-GB" sz="1200" dirty="0" err="1"/>
              <a:t>Immunologischen</a:t>
            </a:r>
            <a:r>
              <a:rPr lang="en-GB" sz="1200" dirty="0"/>
              <a:t> </a:t>
            </a:r>
            <a:r>
              <a:rPr lang="en-GB" sz="1200" dirty="0" err="1"/>
              <a:t>Gedächtnis</a:t>
            </a:r>
            <a:r>
              <a:rPr lang="en-GB" sz="1200" dirty="0"/>
              <a:t>.</a:t>
            </a:r>
            <a:endParaRPr lang="en-DE" sz="1200" dirty="0"/>
          </a:p>
        </p:txBody>
      </p:sp>
      <p:sp>
        <p:nvSpPr>
          <p:cNvPr id="13" name="Text Placeholder 12">
            <a:extLst>
              <a:ext uri="{FF2B5EF4-FFF2-40B4-BE49-F238E27FC236}">
                <a16:creationId xmlns:a16="http://schemas.microsoft.com/office/drawing/2014/main" id="{96FDB61C-D54B-2FDA-DC8F-AF1EE02E5205}"/>
              </a:ext>
            </a:extLst>
          </p:cNvPr>
          <p:cNvSpPr>
            <a:spLocks noGrp="1"/>
          </p:cNvSpPr>
          <p:nvPr>
            <p:ph type="body" sz="quarter" idx="17"/>
          </p:nvPr>
        </p:nvSpPr>
        <p:spPr/>
        <p:txBody>
          <a:bodyPr/>
          <a:lstStyle/>
          <a:p>
            <a:endParaRPr lang="en-DE" dirty="0"/>
          </a:p>
        </p:txBody>
      </p:sp>
      <p:sp>
        <p:nvSpPr>
          <p:cNvPr id="10" name="Text Placeholder 9">
            <a:extLst>
              <a:ext uri="{FF2B5EF4-FFF2-40B4-BE49-F238E27FC236}">
                <a16:creationId xmlns:a16="http://schemas.microsoft.com/office/drawing/2014/main" id="{C3CBA7D0-4E89-3ED2-D130-FC85B4EA3DCA}"/>
              </a:ext>
            </a:extLst>
          </p:cNvPr>
          <p:cNvSpPr>
            <a:spLocks noGrp="1"/>
          </p:cNvSpPr>
          <p:nvPr>
            <p:ph type="body" sz="quarter" idx="13"/>
          </p:nvPr>
        </p:nvSpPr>
        <p:spPr/>
        <p:txBody>
          <a:bodyPr>
            <a:normAutofit lnSpcReduction="10000"/>
          </a:bodyPr>
          <a:lstStyle/>
          <a:p>
            <a:r>
              <a:rPr lang="en-GB" sz="1100" dirty="0" err="1"/>
              <a:t>Bakterien</a:t>
            </a:r>
            <a:r>
              <a:rPr lang="en-GB" sz="1100" dirty="0"/>
              <a:t>, </a:t>
            </a:r>
            <a:r>
              <a:rPr lang="en-GB" sz="1100" dirty="0" err="1"/>
              <a:t>Pilzen</a:t>
            </a:r>
            <a:endParaRPr lang="en-DE" dirty="0"/>
          </a:p>
        </p:txBody>
      </p:sp>
      <p:sp>
        <p:nvSpPr>
          <p:cNvPr id="9" name="Title 8">
            <a:extLst>
              <a:ext uri="{FF2B5EF4-FFF2-40B4-BE49-F238E27FC236}">
                <a16:creationId xmlns:a16="http://schemas.microsoft.com/office/drawing/2014/main" id="{05AFBA2F-51E5-0CEA-3D94-AAEA924360A9}"/>
              </a:ext>
            </a:extLst>
          </p:cNvPr>
          <p:cNvSpPr>
            <a:spLocks noGrp="1"/>
          </p:cNvSpPr>
          <p:nvPr>
            <p:ph type="title"/>
          </p:nvPr>
        </p:nvSpPr>
        <p:spPr/>
        <p:txBody>
          <a:bodyPr/>
          <a:lstStyle/>
          <a:p>
            <a:r>
              <a:rPr lang="en-GB" dirty="0" err="1"/>
              <a:t>Immunologisches</a:t>
            </a:r>
            <a:r>
              <a:rPr lang="en-GB" dirty="0"/>
              <a:t> </a:t>
            </a:r>
            <a:r>
              <a:rPr lang="en-GB" dirty="0" err="1"/>
              <a:t>Gedächtnis</a:t>
            </a:r>
            <a:endParaRPr lang="en-DE" dirty="0"/>
          </a:p>
        </p:txBody>
      </p:sp>
      <p:sp>
        <p:nvSpPr>
          <p:cNvPr id="4" name="Date Placeholder 3">
            <a:extLst>
              <a:ext uri="{FF2B5EF4-FFF2-40B4-BE49-F238E27FC236}">
                <a16:creationId xmlns:a16="http://schemas.microsoft.com/office/drawing/2014/main" id="{B51781CC-6AE0-1641-9C3A-26D380E5055A}"/>
              </a:ext>
            </a:extLst>
          </p:cNvPr>
          <p:cNvSpPr>
            <a:spLocks noGrp="1"/>
          </p:cNvSpPr>
          <p:nvPr>
            <p:ph type="dt" sz="half" idx="18"/>
          </p:nvPr>
        </p:nvSpPr>
        <p:spPr/>
        <p:txBody>
          <a:bodyPr/>
          <a:lstStyle/>
          <a:p>
            <a:fld id="{76AE885D-D00A-9D4C-ACC4-6E4076BC20B5}" type="datetime1">
              <a:rPr lang="de-DE" smtClean="0"/>
              <a:t>10.06.2025</a:t>
            </a:fld>
            <a:endParaRPr lang="de-DE" dirty="0"/>
          </a:p>
        </p:txBody>
      </p:sp>
      <p:sp>
        <p:nvSpPr>
          <p:cNvPr id="3" name="Slide Number Placeholder 2">
            <a:extLst>
              <a:ext uri="{FF2B5EF4-FFF2-40B4-BE49-F238E27FC236}">
                <a16:creationId xmlns:a16="http://schemas.microsoft.com/office/drawing/2014/main" id="{AED52BEE-0E3F-0F44-A6C0-B85589DCDC1C}"/>
              </a:ext>
            </a:extLst>
          </p:cNvPr>
          <p:cNvSpPr>
            <a:spLocks noGrp="1"/>
          </p:cNvSpPr>
          <p:nvPr>
            <p:ph type="sldNum" sz="quarter" idx="20"/>
          </p:nvPr>
        </p:nvSpPr>
        <p:spPr/>
        <p:txBody>
          <a:bodyPr/>
          <a:lstStyle/>
          <a:p>
            <a:fld id="{F173E923-9040-AF4A-B517-942811140FC9}" type="slidenum">
              <a:rPr lang="de-DE" smtClean="0">
                <a:latin typeface="Geologica" pitchFamily="2" charset="0"/>
              </a:rPr>
              <a:pPr/>
              <a:t>8</a:t>
            </a:fld>
            <a:endParaRPr lang="de-DE" dirty="0">
              <a:latin typeface="Geologica" pitchFamily="2" charset="0"/>
            </a:endParaRPr>
          </a:p>
        </p:txBody>
      </p:sp>
      <p:sp>
        <p:nvSpPr>
          <p:cNvPr id="5" name="Footer Placeholder 10">
            <a:extLst>
              <a:ext uri="{FF2B5EF4-FFF2-40B4-BE49-F238E27FC236}">
                <a16:creationId xmlns:a16="http://schemas.microsoft.com/office/drawing/2014/main" id="{C7A5B8A2-5C03-3D16-08B6-3ED0293294F4}"/>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spTree>
    <p:extLst>
      <p:ext uri="{BB962C8B-B14F-4D97-AF65-F5344CB8AC3E}">
        <p14:creationId xmlns:p14="http://schemas.microsoft.com/office/powerpoint/2010/main" val="163792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CD397D-F739-DCFD-CFC4-EAB3DA287E86}"/>
              </a:ext>
            </a:extLst>
          </p:cNvPr>
          <p:cNvSpPr>
            <a:spLocks noGrp="1"/>
          </p:cNvSpPr>
          <p:nvPr>
            <p:ph type="sldNum" sz="quarter" idx="4294967295"/>
          </p:nvPr>
        </p:nvSpPr>
        <p:spPr>
          <a:xfrm>
            <a:off x="11280576" y="6304235"/>
            <a:ext cx="214512" cy="160631"/>
          </a:xfrm>
        </p:spPr>
        <p:txBody>
          <a:bodyPr/>
          <a:lstStyle/>
          <a:p>
            <a:fld id="{F173E923-9040-AF4A-B517-942811140FC9}" type="slidenum">
              <a:rPr lang="de-DE" smtClean="0"/>
              <a:pPr/>
              <a:t>9</a:t>
            </a:fld>
            <a:endParaRPr lang="de-DE" dirty="0"/>
          </a:p>
        </p:txBody>
      </p:sp>
      <p:sp>
        <p:nvSpPr>
          <p:cNvPr id="4" name="Text Placeholder 3">
            <a:extLst>
              <a:ext uri="{FF2B5EF4-FFF2-40B4-BE49-F238E27FC236}">
                <a16:creationId xmlns:a16="http://schemas.microsoft.com/office/drawing/2014/main" id="{972C33B3-108E-85A4-22E4-5F817D93641A}"/>
              </a:ext>
            </a:extLst>
          </p:cNvPr>
          <p:cNvSpPr>
            <a:spLocks noGrp="1"/>
          </p:cNvSpPr>
          <p:nvPr>
            <p:ph type="body" sz="quarter" idx="4294967295"/>
          </p:nvPr>
        </p:nvSpPr>
        <p:spPr>
          <a:xfrm>
            <a:off x="6969125" y="1989138"/>
            <a:ext cx="4527550" cy="1727894"/>
          </a:xfrm>
        </p:spPr>
        <p:txBody>
          <a:bodyPr>
            <a:normAutofit/>
          </a:bodyPr>
          <a:lstStyle/>
          <a:p>
            <a:r>
              <a:rPr lang="en-GB" sz="2400" dirty="0" err="1">
                <a:solidFill>
                  <a:srgbClr val="54C6D5"/>
                </a:solidFill>
                <a:effectLst/>
                <a:latin typeface="Geologica Medium" pitchFamily="2" charset="0"/>
              </a:rPr>
              <a:t>Wissenschaftlicher</a:t>
            </a:r>
            <a:r>
              <a:rPr lang="en-GB" sz="2400" dirty="0">
                <a:solidFill>
                  <a:srgbClr val="54C6D5"/>
                </a:solidFill>
                <a:effectLst/>
                <a:latin typeface="Geologica Medium" pitchFamily="2" charset="0"/>
              </a:rPr>
              <a:t> </a:t>
            </a:r>
            <a:r>
              <a:rPr lang="en-GB" sz="2400" dirty="0" err="1">
                <a:solidFill>
                  <a:srgbClr val="54C6D5"/>
                </a:solidFill>
                <a:effectLst/>
                <a:latin typeface="Geologica Medium" pitchFamily="2" charset="0"/>
              </a:rPr>
              <a:t>Direktor</a:t>
            </a:r>
            <a:endParaRPr lang="en-GB" sz="2400" dirty="0">
              <a:solidFill>
                <a:srgbClr val="54C6D5"/>
              </a:solidFill>
              <a:effectLst/>
              <a:latin typeface="Geologica Medium" pitchFamily="2" charset="0"/>
            </a:endParaRPr>
          </a:p>
          <a:p>
            <a:r>
              <a:rPr lang="en-GB" sz="2400" dirty="0">
                <a:solidFill>
                  <a:schemeClr val="bg1"/>
                </a:solidFill>
                <a:effectLst/>
                <a:latin typeface="Geologica Medium" pitchFamily="2" charset="0"/>
              </a:rPr>
              <a:t>Prof. </a:t>
            </a:r>
            <a:r>
              <a:rPr lang="en-GB" sz="2400" dirty="0" err="1">
                <a:solidFill>
                  <a:schemeClr val="bg1"/>
                </a:solidFill>
                <a:effectLst/>
                <a:latin typeface="Geologica Medium" pitchFamily="2" charset="0"/>
              </a:rPr>
              <a:t>Dr.</a:t>
            </a:r>
            <a:r>
              <a:rPr lang="en-GB" sz="2400" dirty="0">
                <a:solidFill>
                  <a:schemeClr val="bg1"/>
                </a:solidFill>
                <a:effectLst/>
                <a:latin typeface="Geologica Medium" pitchFamily="2" charset="0"/>
              </a:rPr>
              <a:t> med. </a:t>
            </a:r>
            <a:r>
              <a:rPr lang="en-GB" sz="2400" dirty="0" err="1">
                <a:solidFill>
                  <a:schemeClr val="bg1"/>
                </a:solidFill>
                <a:effectLst/>
                <a:latin typeface="Geologica Medium" pitchFamily="2" charset="0"/>
              </a:rPr>
              <a:t>Eicke</a:t>
            </a:r>
            <a:r>
              <a:rPr lang="en-GB" sz="2400" dirty="0">
                <a:solidFill>
                  <a:schemeClr val="bg1"/>
                </a:solidFill>
                <a:effectLst/>
                <a:latin typeface="Geologica Medium" pitchFamily="2" charset="0"/>
              </a:rPr>
              <a:t> </a:t>
            </a:r>
            <a:r>
              <a:rPr lang="en-GB" sz="2400" dirty="0" err="1">
                <a:solidFill>
                  <a:schemeClr val="bg1"/>
                </a:solidFill>
                <a:effectLst/>
                <a:latin typeface="Geologica Medium" pitchFamily="2" charset="0"/>
              </a:rPr>
              <a:t>Latz</a:t>
            </a:r>
            <a:endParaRPr lang="en-GB" sz="2400" dirty="0">
              <a:solidFill>
                <a:schemeClr val="bg1"/>
              </a:solidFill>
              <a:effectLst/>
              <a:latin typeface="Geologica Medium" pitchFamily="2" charset="0"/>
            </a:endParaRPr>
          </a:p>
          <a:p>
            <a:pPr>
              <a:lnSpc>
                <a:spcPct val="150000"/>
              </a:lnSpc>
            </a:pPr>
            <a:r>
              <a:rPr lang="en-GB" sz="1600" dirty="0">
                <a:solidFill>
                  <a:schemeClr val="bg1"/>
                </a:solidFill>
                <a:effectLst/>
              </a:rPr>
              <a:t>T +49 (0)30 28 460-601</a:t>
            </a:r>
            <a:br>
              <a:rPr lang="en-GB" sz="1600" dirty="0">
                <a:solidFill>
                  <a:schemeClr val="bg1"/>
                </a:solidFill>
                <a:effectLst/>
              </a:rPr>
            </a:br>
            <a:r>
              <a:rPr lang="en-GB" sz="1600" dirty="0">
                <a:solidFill>
                  <a:schemeClr val="bg1"/>
                </a:solidFill>
                <a:effectLst/>
              </a:rPr>
              <a:t>F +49 (0)30 28 460-603</a:t>
            </a:r>
            <a:endParaRPr lang="en-DE" sz="2400" dirty="0">
              <a:solidFill>
                <a:schemeClr val="bg1"/>
              </a:solidFill>
            </a:endParaRPr>
          </a:p>
        </p:txBody>
      </p:sp>
      <p:pic>
        <p:nvPicPr>
          <p:cNvPr id="5" name="Picture 4">
            <a:extLst>
              <a:ext uri="{FF2B5EF4-FFF2-40B4-BE49-F238E27FC236}">
                <a16:creationId xmlns:a16="http://schemas.microsoft.com/office/drawing/2014/main" id="{F4F4812A-3743-11E3-4B71-CF553E95E09C}"/>
              </a:ext>
            </a:extLst>
          </p:cNvPr>
          <p:cNvPicPr>
            <a:picLocks noChangeAspect="1"/>
          </p:cNvPicPr>
          <p:nvPr/>
        </p:nvPicPr>
        <p:blipFill>
          <a:blip r:embed="rId2"/>
          <a:stretch>
            <a:fillRect/>
          </a:stretch>
        </p:blipFill>
        <p:spPr>
          <a:xfrm>
            <a:off x="10200455" y="333376"/>
            <a:ext cx="1296219" cy="385274"/>
          </a:xfrm>
          <a:prstGeom prst="rect">
            <a:avLst/>
          </a:prstGeom>
        </p:spPr>
      </p:pic>
      <p:sp>
        <p:nvSpPr>
          <p:cNvPr id="7" name="Rounded Rectangle 6">
            <a:extLst>
              <a:ext uri="{FF2B5EF4-FFF2-40B4-BE49-F238E27FC236}">
                <a16:creationId xmlns:a16="http://schemas.microsoft.com/office/drawing/2014/main" id="{A2DA1216-B3FD-3A05-8F9B-9A14D85E8740}"/>
              </a:ext>
            </a:extLst>
          </p:cNvPr>
          <p:cNvSpPr/>
          <p:nvPr/>
        </p:nvSpPr>
        <p:spPr>
          <a:xfrm>
            <a:off x="6964731" y="4348964"/>
            <a:ext cx="2304256" cy="431850"/>
          </a:xfrm>
          <a:prstGeom prst="roundRect">
            <a:avLst/>
          </a:prstGeom>
          <a:solidFill>
            <a:srgbClr val="54C6D5"/>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ln w="0"/>
              <a:solidFill>
                <a:schemeClr val="tx1"/>
              </a:solidFill>
              <a:effectLst>
                <a:outerShdw blurRad="38100" dist="19050" dir="2700000" algn="tl" rotWithShape="0">
                  <a:schemeClr val="dk1">
                    <a:alpha val="40000"/>
                  </a:schemeClr>
                </a:outerShdw>
              </a:effectLst>
              <a:latin typeface="Geologica" pitchFamily="2" charset="0"/>
            </a:endParaRPr>
          </a:p>
        </p:txBody>
      </p:sp>
      <p:sp>
        <p:nvSpPr>
          <p:cNvPr id="8" name="TextBox 7">
            <a:extLst>
              <a:ext uri="{FF2B5EF4-FFF2-40B4-BE49-F238E27FC236}">
                <a16:creationId xmlns:a16="http://schemas.microsoft.com/office/drawing/2014/main" id="{7C4DF6BA-59E2-05A3-7C96-9173F80085A4}"/>
              </a:ext>
            </a:extLst>
          </p:cNvPr>
          <p:cNvSpPr txBox="1"/>
          <p:nvPr/>
        </p:nvSpPr>
        <p:spPr>
          <a:xfrm>
            <a:off x="7032224" y="4395908"/>
            <a:ext cx="2164754" cy="338554"/>
          </a:xfrm>
          <a:prstGeom prst="rect">
            <a:avLst/>
          </a:prstGeom>
          <a:noFill/>
        </p:spPr>
        <p:txBody>
          <a:bodyPr wrap="square" rtlCol="0">
            <a:spAutoFit/>
          </a:bodyPr>
          <a:lstStyle/>
          <a:p>
            <a:pPr algn="ctr"/>
            <a:r>
              <a:rPr lang="en-GB" sz="1600" dirty="0" err="1">
                <a:solidFill>
                  <a:schemeClr val="bg1"/>
                </a:solidFill>
                <a:effectLst/>
                <a:latin typeface="Geologica Medium" pitchFamily="2" charset="0"/>
              </a:rPr>
              <a:t>eicke.latz@drfz.de</a:t>
            </a:r>
            <a:endParaRPr lang="en-DE" sz="1600" dirty="0">
              <a:solidFill>
                <a:schemeClr val="bg1"/>
              </a:solidFill>
              <a:latin typeface="Geologica Medium" pitchFamily="2" charset="0"/>
            </a:endParaRPr>
          </a:p>
        </p:txBody>
      </p:sp>
    </p:spTree>
    <p:extLst>
      <p:ext uri="{BB962C8B-B14F-4D97-AF65-F5344CB8AC3E}">
        <p14:creationId xmlns:p14="http://schemas.microsoft.com/office/powerpoint/2010/main" val="93888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CF673E11-8FF3-537F-1F12-98B3FFF6DEF8}"/>
              </a:ext>
            </a:extLst>
          </p:cNvPr>
          <p:cNvSpPr txBox="1">
            <a:spLocks/>
          </p:cNvSpPr>
          <p:nvPr/>
        </p:nvSpPr>
        <p:spPr>
          <a:xfrm>
            <a:off x="7824192" y="4005064"/>
            <a:ext cx="4527550" cy="172789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b="0" i="0" kern="1200" baseline="0">
                <a:solidFill>
                  <a:srgbClr val="212121"/>
                </a:solidFill>
                <a:latin typeface="Geologica Light" pitchFamily="2" charset="0"/>
                <a:ea typeface="+mn-ea"/>
                <a:cs typeface="TransitPro" panose="020B0504030101020102" pitchFamily="34" charset="77"/>
              </a:defRPr>
            </a:lvl1pPr>
            <a:lvl2pPr marL="457200" indent="0" algn="l" defTabSz="914400" rtl="0" eaLnBrk="1" latinLnBrk="0" hangingPunct="1">
              <a:lnSpc>
                <a:spcPct val="90000"/>
              </a:lnSpc>
              <a:spcBef>
                <a:spcPts val="500"/>
              </a:spcBef>
              <a:buFontTx/>
              <a:buNone/>
              <a:defRPr sz="2400" b="0" i="0" kern="1200" baseline="0">
                <a:solidFill>
                  <a:srgbClr val="212121"/>
                </a:solidFill>
                <a:latin typeface="Geologica Light" pitchFamily="2" charset="0"/>
                <a:ea typeface="+mn-ea"/>
                <a:cs typeface="TransitPro" panose="020B0504030101020102" pitchFamily="34" charset="77"/>
              </a:defRPr>
            </a:lvl2pPr>
            <a:lvl3pPr marL="914400" indent="0" algn="l" defTabSz="914400" rtl="0" eaLnBrk="1" latinLnBrk="0" hangingPunct="1">
              <a:lnSpc>
                <a:spcPct val="90000"/>
              </a:lnSpc>
              <a:spcBef>
                <a:spcPts val="500"/>
              </a:spcBef>
              <a:buFontTx/>
              <a:buNone/>
              <a:defRPr sz="2000" b="0" i="0" kern="1200" baseline="0">
                <a:solidFill>
                  <a:srgbClr val="212121"/>
                </a:solidFill>
                <a:latin typeface="Geologica Light" pitchFamily="2" charset="0"/>
                <a:ea typeface="+mn-ea"/>
                <a:cs typeface="TransitPro" panose="020B0504030101020102" pitchFamily="34" charset="77"/>
              </a:defRPr>
            </a:lvl3pPr>
            <a:lvl4pPr marL="1371600" indent="0" algn="l" defTabSz="914400" rtl="0" eaLnBrk="1" latinLnBrk="0" hangingPunct="1">
              <a:lnSpc>
                <a:spcPct val="90000"/>
              </a:lnSpc>
              <a:spcBef>
                <a:spcPts val="500"/>
              </a:spcBef>
              <a:buFontTx/>
              <a:buNone/>
              <a:defRPr sz="1800" b="0" i="0" kern="1200" baseline="0">
                <a:solidFill>
                  <a:srgbClr val="212121"/>
                </a:solidFill>
                <a:latin typeface="Geologica Light" pitchFamily="2" charset="0"/>
                <a:ea typeface="+mn-ea"/>
                <a:cs typeface="TransitPro" panose="020B0504030101020102" pitchFamily="34" charset="77"/>
              </a:defRPr>
            </a:lvl4pPr>
            <a:lvl5pPr marL="1828800" indent="0" algn="l" defTabSz="914400" rtl="0" eaLnBrk="1" latinLnBrk="0" hangingPunct="1">
              <a:lnSpc>
                <a:spcPct val="90000"/>
              </a:lnSpc>
              <a:spcBef>
                <a:spcPts val="500"/>
              </a:spcBef>
              <a:buFontTx/>
              <a:buNone/>
              <a:defRPr sz="1800" b="0" i="0" kern="1200" baseline="0">
                <a:solidFill>
                  <a:srgbClr val="212121"/>
                </a:solidFill>
                <a:latin typeface="Geologica Light" pitchFamily="2" charset="0"/>
                <a:ea typeface="+mn-ea"/>
                <a:cs typeface="TransitPro" panose="020B050403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4D6D"/>
                </a:solidFill>
                <a:latin typeface="Geologica Medium" pitchFamily="2" charset="0"/>
              </a:rPr>
              <a:t>AG </a:t>
            </a:r>
            <a:r>
              <a:rPr lang="en-GB" sz="2400" dirty="0" smtClean="0">
                <a:solidFill>
                  <a:srgbClr val="004D6D"/>
                </a:solidFill>
                <a:latin typeface="Geologica Medium" pitchFamily="2" charset="0"/>
              </a:rPr>
              <a:t>N.N.</a:t>
            </a:r>
            <a:endParaRPr lang="en-GB" sz="2400" dirty="0">
              <a:solidFill>
                <a:srgbClr val="004D6D"/>
              </a:solidFill>
              <a:latin typeface="Geologica Medium" pitchFamily="2" charset="0"/>
            </a:endParaRPr>
          </a:p>
          <a:p>
            <a:r>
              <a:rPr lang="en-GB" sz="1800" dirty="0">
                <a:solidFill>
                  <a:srgbClr val="54C6D5"/>
                </a:solidFill>
                <a:effectLst/>
              </a:rPr>
              <a:t>Das </a:t>
            </a:r>
            <a:r>
              <a:rPr lang="en-GB" sz="1800" dirty="0" err="1">
                <a:solidFill>
                  <a:srgbClr val="54C6D5"/>
                </a:solidFill>
                <a:effectLst/>
              </a:rPr>
              <a:t>natürliche</a:t>
            </a:r>
            <a:r>
              <a:rPr lang="en-GB" sz="1800" dirty="0">
                <a:solidFill>
                  <a:srgbClr val="54C6D5"/>
                </a:solidFill>
                <a:effectLst/>
              </a:rPr>
              <a:t> </a:t>
            </a:r>
            <a:r>
              <a:rPr lang="en-GB" sz="1800" dirty="0" err="1">
                <a:solidFill>
                  <a:srgbClr val="54C6D5"/>
                </a:solidFill>
                <a:effectLst/>
              </a:rPr>
              <a:t>Schutzschild</a:t>
            </a:r>
            <a:endParaRPr lang="en-DE" sz="1800" dirty="0">
              <a:solidFill>
                <a:srgbClr val="54C6D5"/>
              </a:solidFill>
            </a:endParaRPr>
          </a:p>
        </p:txBody>
      </p:sp>
    </p:spTree>
    <p:extLst>
      <p:ext uri="{BB962C8B-B14F-4D97-AF65-F5344CB8AC3E}">
        <p14:creationId xmlns:p14="http://schemas.microsoft.com/office/powerpoint/2010/main" val="3661433186"/>
      </p:ext>
    </p:extLst>
  </p:cSld>
  <p:clrMapOvr>
    <a:masterClrMapping/>
  </p:clrMapOvr>
</p:sld>
</file>

<file path=ppt/theme/theme1.xml><?xml version="1.0" encoding="utf-8"?>
<a:theme xmlns:a="http://schemas.openxmlformats.org/drawingml/2006/main" name="Custom Design">
  <a:themeElements>
    <a:clrScheme name="Custom 1">
      <a:dk1>
        <a:srgbClr val="004D6D"/>
      </a:dk1>
      <a:lt1>
        <a:srgbClr val="FFFFFF"/>
      </a:lt1>
      <a:dk2>
        <a:srgbClr val="004D6D"/>
      </a:dk2>
      <a:lt2>
        <a:srgbClr val="E7E6E6"/>
      </a:lt2>
      <a:accent1>
        <a:srgbClr val="004D6D"/>
      </a:accent1>
      <a:accent2>
        <a:srgbClr val="54C6D5"/>
      </a:accent2>
      <a:accent3>
        <a:srgbClr val="690046"/>
      </a:accent3>
      <a:accent4>
        <a:srgbClr val="FF79D1"/>
      </a:accent4>
      <a:accent5>
        <a:srgbClr val="AE5EAD"/>
      </a:accent5>
      <a:accent6>
        <a:srgbClr val="7078C0"/>
      </a:accent6>
      <a:hlink>
        <a:srgbClr val="54C6D5"/>
      </a:hlink>
      <a:folHlink>
        <a:srgbClr val="549AD5"/>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Z_Slidedeck_Deutsch" id="{BF2F9A9D-0120-5E4A-A1FF-65C510B03E9E}" vid="{00BDACF6-6403-4740-9C49-2375F21CDBA6}"/>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Z_Slidedeck_Deutsch" id="{BF2F9A9D-0120-5E4A-A1FF-65C510B03E9E}" vid="{DABD6BC2-5E96-674F-901D-18171DA0CDD8}"/>
    </a:ext>
  </a:extLst>
</a:theme>
</file>

<file path=ppt/theme/theme3.xml><?xml version="1.0" encoding="utf-8"?>
<a:theme xmlns:a="http://schemas.openxmlformats.org/drawingml/2006/main" name="Pag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Z_Slidedeck_Deutsch" id="{BF2F9A9D-0120-5E4A-A1FF-65C510B03E9E}" vid="{1A5A49C9-86A4-F847-BB19-5333F223545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0</TotalTime>
  <Words>510</Words>
  <Application>Microsoft Office PowerPoint</Application>
  <PresentationFormat>Breitbild</PresentationFormat>
  <Paragraphs>26</Paragraphs>
  <Slides>8</Slides>
  <Notes>0</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8</vt:i4>
      </vt:variant>
    </vt:vector>
  </HeadingPairs>
  <TitlesOfParts>
    <vt:vector size="17" baseType="lpstr">
      <vt:lpstr>Geologica Light</vt:lpstr>
      <vt:lpstr>Geologica Medium</vt:lpstr>
      <vt:lpstr>TransitPro</vt:lpstr>
      <vt:lpstr>Sana</vt:lpstr>
      <vt:lpstr>Geologica</vt:lpstr>
      <vt:lpstr>Arial</vt:lpstr>
      <vt:lpstr>Custom Design</vt:lpstr>
      <vt:lpstr>Cover</vt:lpstr>
      <vt:lpstr>Pages</vt:lpstr>
      <vt:lpstr>Presentation</vt:lpstr>
      <vt:lpstr>Section: Lorem ipsum dolor</vt:lpstr>
      <vt:lpstr>Section: Lorem ipsum dolor</vt:lpstr>
      <vt:lpstr>From bench to bedside  A mission for a healthy life</vt:lpstr>
      <vt:lpstr>Angeborene Immunität</vt:lpstr>
      <vt:lpstr>Immunologisches Gedächtnis</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2025-06-10T10:35:34Z</dcterms:created>
  <dcterms:modified xsi:type="dcterms:W3CDTF">2025-06-10T10:37:48Z</dcterms:modified>
</cp:coreProperties>
</file>